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8"/>
  </p:notesMasterIdLst>
  <p:handoutMasterIdLst>
    <p:handoutMasterId r:id="rId29"/>
  </p:handoutMasterIdLst>
  <p:sldIdLst>
    <p:sldId id="364" r:id="rId3"/>
    <p:sldId id="329" r:id="rId4"/>
    <p:sldId id="302" r:id="rId5"/>
    <p:sldId id="322" r:id="rId6"/>
    <p:sldId id="330" r:id="rId7"/>
    <p:sldId id="332" r:id="rId8"/>
    <p:sldId id="349" r:id="rId9"/>
    <p:sldId id="389" r:id="rId10"/>
    <p:sldId id="350" r:id="rId11"/>
    <p:sldId id="351" r:id="rId12"/>
    <p:sldId id="390" r:id="rId13"/>
    <p:sldId id="352" r:id="rId14"/>
    <p:sldId id="353" r:id="rId15"/>
    <p:sldId id="391" r:id="rId16"/>
    <p:sldId id="392" r:id="rId17"/>
    <p:sldId id="393" r:id="rId18"/>
    <p:sldId id="394" r:id="rId19"/>
    <p:sldId id="361" r:id="rId20"/>
    <p:sldId id="395" r:id="rId21"/>
    <p:sldId id="396" r:id="rId22"/>
    <p:sldId id="397" r:id="rId23"/>
    <p:sldId id="363" r:id="rId24"/>
    <p:sldId id="300" r:id="rId25"/>
    <p:sldId id="362" r:id="rId26"/>
    <p:sldId id="338" r:id="rId27"/>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5" userDrawn="1">
          <p15:clr>
            <a:srgbClr val="A4A3A4"/>
          </p15:clr>
        </p15:guide>
        <p15:guide id="2" orient="horz" pos="2388" userDrawn="1">
          <p15:clr>
            <a:srgbClr val="A4A3A4"/>
          </p15:clr>
        </p15:guide>
        <p15:guide id="4" orient="horz" pos="1192" userDrawn="1">
          <p15:clr>
            <a:srgbClr val="A4A3A4"/>
          </p15:clr>
        </p15:guide>
        <p15:guide id="5" orient="horz" pos="2590" userDrawn="1">
          <p15:clr>
            <a:srgbClr val="A4A3A4"/>
          </p15:clr>
        </p15:guide>
        <p15:guide id="6" orient="horz" pos="169" userDrawn="1">
          <p15:clr>
            <a:srgbClr val="A4A3A4"/>
          </p15:clr>
        </p15:guide>
        <p15:guide id="7" pos="2871" userDrawn="1">
          <p15:clr>
            <a:srgbClr val="A4A3A4"/>
          </p15:clr>
        </p15:guide>
        <p15:guide id="8" pos="90" userDrawn="1">
          <p15:clr>
            <a:srgbClr val="A4A3A4"/>
          </p15:clr>
        </p15:guide>
        <p15:guide id="9" pos="56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875"/>
    <a:srgbClr val="212834"/>
    <a:srgbClr val="909090"/>
    <a:srgbClr val="F2F2F2"/>
    <a:srgbClr val="404040"/>
    <a:srgbClr val="BC84B6"/>
    <a:srgbClr val="79206A"/>
    <a:srgbClr val="1D3E6B"/>
    <a:srgbClr val="3B2213"/>
    <a:srgbClr val="FEDA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5153" autoAdjust="0"/>
  </p:normalViewPr>
  <p:slideViewPr>
    <p:cSldViewPr snapToGrid="0" showGuides="1">
      <p:cViewPr varScale="1">
        <p:scale>
          <a:sx n="166" d="100"/>
          <a:sy n="166" d="100"/>
        </p:scale>
        <p:origin x="288" y="192"/>
      </p:cViewPr>
      <p:guideLst>
        <p:guide orient="horz" pos="2085"/>
        <p:guide orient="horz" pos="2388"/>
        <p:guide orient="horz" pos="1192"/>
        <p:guide orient="horz" pos="2590"/>
        <p:guide orient="horz" pos="169"/>
        <p:guide pos="2871"/>
        <p:guide pos="90"/>
        <p:guide pos="5670"/>
      </p:guideLst>
    </p:cSldViewPr>
  </p:slideViewPr>
  <p:notesTextViewPr>
    <p:cViewPr>
      <p:scale>
        <a:sx n="1" d="1"/>
        <a:sy n="1" d="1"/>
      </p:scale>
      <p:origin x="0" y="0"/>
    </p:cViewPr>
  </p:notesTextViewPr>
  <p:sorterViewPr>
    <p:cViewPr>
      <p:scale>
        <a:sx n="186" d="100"/>
        <a:sy n="186" d="100"/>
      </p:scale>
      <p:origin x="0" y="0"/>
    </p:cViewPr>
  </p:sorterViewPr>
  <p:notesViewPr>
    <p:cSldViewPr snapToGrid="0">
      <p:cViewPr varScale="1">
        <p:scale>
          <a:sx n="65" d="100"/>
          <a:sy n="65" d="100"/>
        </p:scale>
        <p:origin x="217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98885A-1B81-4E7F-B793-12A31F916A32}" type="datetimeFigureOut">
              <a:rPr lang="zh-CN" altLang="en-US" smtClean="0"/>
              <a:t>2025/6/3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B0C853-DC6C-4924-B1F2-08CE44BD3508}"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7FC2F-FDF9-4A3A-8E00-C9FCC9B036D8}" type="datetimeFigureOut">
              <a:rPr lang="zh-CN" altLang="en-US" smtClean="0"/>
              <a:t>2025/6/3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6C439-5B31-42A4-9D65-F2D199E8886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D53FE-8667-57D0-9325-9A4FB355C41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D231147-4EDE-1C9C-CAB2-F97EC5BF79F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B6C2F5D-6E67-3EA6-28D0-B0FABEA9A2B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28BBC39-52A3-AD6A-CA26-BB5057F64687}"/>
              </a:ext>
            </a:extLst>
          </p:cNvPr>
          <p:cNvSpPr>
            <a:spLocks noGrp="1"/>
          </p:cNvSpPr>
          <p:nvPr>
            <p:ph type="sldNum" sz="quarter" idx="10"/>
          </p:nvPr>
        </p:nvSpPr>
        <p:spPr/>
        <p:txBody>
          <a:bodyPr/>
          <a:lstStyle/>
          <a:p>
            <a:fld id="{F5E6C439-5B31-42A4-9D65-F2D199E8886B}" type="slidenum">
              <a:rPr lang="zh-CN" altLang="en-US" smtClean="0"/>
              <a:t>11</a:t>
            </a:fld>
            <a:endParaRPr lang="zh-CN" altLang="en-US"/>
          </a:p>
        </p:txBody>
      </p:sp>
    </p:spTree>
    <p:extLst>
      <p:ext uri="{BB962C8B-B14F-4D97-AF65-F5344CB8AC3E}">
        <p14:creationId xmlns:p14="http://schemas.microsoft.com/office/powerpoint/2010/main" val="1080837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BCEEC-D28F-A3D6-25CA-35A23001149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2C12B68-5292-0134-FFB6-9DA72D3907F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BA4B662-DE8E-F8FD-5845-0B5DF5CA312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7F1FEF49-C085-CEC2-B559-32CBC943C2AE}"/>
              </a:ext>
            </a:extLst>
          </p:cNvPr>
          <p:cNvSpPr>
            <a:spLocks noGrp="1"/>
          </p:cNvSpPr>
          <p:nvPr>
            <p:ph type="sldNum" sz="quarter" idx="10"/>
          </p:nvPr>
        </p:nvSpPr>
        <p:spPr/>
        <p:txBody>
          <a:bodyPr/>
          <a:lstStyle/>
          <a:p>
            <a:fld id="{F5E6C439-5B31-42A4-9D65-F2D199E8886B}" type="slidenum">
              <a:rPr lang="zh-CN" altLang="en-US" smtClean="0"/>
              <a:t>14</a:t>
            </a:fld>
            <a:endParaRPr lang="zh-CN" altLang="en-US"/>
          </a:p>
        </p:txBody>
      </p:sp>
    </p:spTree>
    <p:extLst>
      <p:ext uri="{BB962C8B-B14F-4D97-AF65-F5344CB8AC3E}">
        <p14:creationId xmlns:p14="http://schemas.microsoft.com/office/powerpoint/2010/main" val="3187062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4EAA8-C611-8463-0C70-EC0449C0F1A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B89F0EE-2B01-5D88-7AA2-7E33960AFAB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1F598AC-73AD-59F9-1376-AFBA1CBCEC2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6CD76B7-5D72-845B-BC09-AE2F15C2B5F0}"/>
              </a:ext>
            </a:extLst>
          </p:cNvPr>
          <p:cNvSpPr>
            <a:spLocks noGrp="1"/>
          </p:cNvSpPr>
          <p:nvPr>
            <p:ph type="sldNum" sz="quarter" idx="10"/>
          </p:nvPr>
        </p:nvSpPr>
        <p:spPr/>
        <p:txBody>
          <a:bodyPr/>
          <a:lstStyle/>
          <a:p>
            <a:fld id="{F5E6C439-5B31-42A4-9D65-F2D199E8886B}" type="slidenum">
              <a:rPr lang="zh-CN" altLang="en-US" smtClean="0"/>
              <a:t>15</a:t>
            </a:fld>
            <a:endParaRPr lang="zh-CN" altLang="en-US"/>
          </a:p>
        </p:txBody>
      </p:sp>
    </p:spTree>
    <p:extLst>
      <p:ext uri="{BB962C8B-B14F-4D97-AF65-F5344CB8AC3E}">
        <p14:creationId xmlns:p14="http://schemas.microsoft.com/office/powerpoint/2010/main" val="2853707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4C4B6-A839-03A3-7EBF-D5EB053437D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EF7D46F-307C-4684-183A-DA2B55956EE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ADD72ED-72D1-3707-407A-432CA7B6CE0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78525246-5678-3346-EA3D-269374D2CD0B}"/>
              </a:ext>
            </a:extLst>
          </p:cNvPr>
          <p:cNvSpPr>
            <a:spLocks noGrp="1"/>
          </p:cNvSpPr>
          <p:nvPr>
            <p:ph type="sldNum" sz="quarter" idx="10"/>
          </p:nvPr>
        </p:nvSpPr>
        <p:spPr/>
        <p:txBody>
          <a:bodyPr/>
          <a:lstStyle/>
          <a:p>
            <a:fld id="{F5E6C439-5B31-42A4-9D65-F2D199E8886B}" type="slidenum">
              <a:rPr lang="zh-CN" altLang="en-US" smtClean="0"/>
              <a:t>16</a:t>
            </a:fld>
            <a:endParaRPr lang="zh-CN" altLang="en-US"/>
          </a:p>
        </p:txBody>
      </p:sp>
    </p:spTree>
    <p:extLst>
      <p:ext uri="{BB962C8B-B14F-4D97-AF65-F5344CB8AC3E}">
        <p14:creationId xmlns:p14="http://schemas.microsoft.com/office/powerpoint/2010/main" val="32843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61CAD-7FDE-9190-04DF-7A4573E880A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2788418-1FD5-B84D-AAE2-4E50E21D9F5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8D29EA2-593E-F95F-53C9-9D133429854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B270599F-BB3E-F25F-C587-52D932403600}"/>
              </a:ext>
            </a:extLst>
          </p:cNvPr>
          <p:cNvSpPr>
            <a:spLocks noGrp="1"/>
          </p:cNvSpPr>
          <p:nvPr>
            <p:ph type="sldNum" sz="quarter" idx="10"/>
          </p:nvPr>
        </p:nvSpPr>
        <p:spPr/>
        <p:txBody>
          <a:bodyPr/>
          <a:lstStyle/>
          <a:p>
            <a:fld id="{F5E6C439-5B31-42A4-9D65-F2D199E8886B}" type="slidenum">
              <a:rPr lang="zh-CN" altLang="en-US" smtClean="0"/>
              <a:t>17</a:t>
            </a:fld>
            <a:endParaRPr lang="zh-CN" altLang="en-US"/>
          </a:p>
        </p:txBody>
      </p:sp>
    </p:spTree>
    <p:extLst>
      <p:ext uri="{BB962C8B-B14F-4D97-AF65-F5344CB8AC3E}">
        <p14:creationId xmlns:p14="http://schemas.microsoft.com/office/powerpoint/2010/main" val="180040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37A74-D422-4EE1-EFF3-40C509BBD1B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043DA14-D039-CD60-6640-931FB7B95ED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2B64156-3073-CC1D-EFCB-60B9810FA5A0}"/>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AB39B5A7-E588-30CC-03B0-BEA0B888027B}"/>
              </a:ext>
            </a:extLst>
          </p:cNvPr>
          <p:cNvSpPr>
            <a:spLocks noGrp="1"/>
          </p:cNvSpPr>
          <p:nvPr>
            <p:ph type="sldNum" sz="quarter" idx="10"/>
          </p:nvPr>
        </p:nvSpPr>
        <p:spPr/>
        <p:txBody>
          <a:bodyPr/>
          <a:lstStyle/>
          <a:p>
            <a:fld id="{F5E6C439-5B31-42A4-9D65-F2D199E8886B}" type="slidenum">
              <a:rPr lang="zh-CN" altLang="en-US" smtClean="0"/>
              <a:t>19</a:t>
            </a:fld>
            <a:endParaRPr lang="zh-CN" altLang="en-US"/>
          </a:p>
        </p:txBody>
      </p:sp>
    </p:spTree>
    <p:extLst>
      <p:ext uri="{BB962C8B-B14F-4D97-AF65-F5344CB8AC3E}">
        <p14:creationId xmlns:p14="http://schemas.microsoft.com/office/powerpoint/2010/main" val="3884355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71551-4191-9C98-700E-4B8AED5B1E0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3FC8679-F85B-2FD7-CC0B-473ADC6EA8E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3F88400-B709-0689-8F43-3C6CA52AE81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94CFD6EF-1DB7-169C-C78E-A7B94AA7C51A}"/>
              </a:ext>
            </a:extLst>
          </p:cNvPr>
          <p:cNvSpPr>
            <a:spLocks noGrp="1"/>
          </p:cNvSpPr>
          <p:nvPr>
            <p:ph type="sldNum" sz="quarter" idx="10"/>
          </p:nvPr>
        </p:nvSpPr>
        <p:spPr/>
        <p:txBody>
          <a:bodyPr/>
          <a:lstStyle/>
          <a:p>
            <a:fld id="{F5E6C439-5B31-42A4-9D65-F2D199E8886B}" type="slidenum">
              <a:rPr lang="zh-CN" altLang="en-US" smtClean="0"/>
              <a:t>20</a:t>
            </a:fld>
            <a:endParaRPr lang="zh-CN" altLang="en-US"/>
          </a:p>
        </p:txBody>
      </p:sp>
    </p:spTree>
    <p:extLst>
      <p:ext uri="{BB962C8B-B14F-4D97-AF65-F5344CB8AC3E}">
        <p14:creationId xmlns:p14="http://schemas.microsoft.com/office/powerpoint/2010/main" val="12779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252EF-780D-562C-9203-D2718B76523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48424AE-2144-1DAF-C902-57D3A511F70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B2F25C2-B99B-4423-8802-57A55B5F546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3BC76750-E930-15F3-9EAF-8D2F497A21DB}"/>
              </a:ext>
            </a:extLst>
          </p:cNvPr>
          <p:cNvSpPr>
            <a:spLocks noGrp="1"/>
          </p:cNvSpPr>
          <p:nvPr>
            <p:ph type="sldNum" sz="quarter" idx="10"/>
          </p:nvPr>
        </p:nvSpPr>
        <p:spPr/>
        <p:txBody>
          <a:bodyPr/>
          <a:lstStyle/>
          <a:p>
            <a:fld id="{F5E6C439-5B31-42A4-9D65-F2D199E8886B}" type="slidenum">
              <a:rPr lang="zh-CN" altLang="en-US" smtClean="0"/>
              <a:t>21</a:t>
            </a:fld>
            <a:endParaRPr lang="zh-CN" altLang="en-US"/>
          </a:p>
        </p:txBody>
      </p:sp>
    </p:spTree>
    <p:extLst>
      <p:ext uri="{BB962C8B-B14F-4D97-AF65-F5344CB8AC3E}">
        <p14:creationId xmlns:p14="http://schemas.microsoft.com/office/powerpoint/2010/main" val="2858353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2CF07-B885-E3FB-79F5-3B6AE7F7B88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A9F5E0E-022F-878F-89A8-E748978C4A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F6ED3B9-3F2F-9C12-575F-4F1DBF028C7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2D49010-8BE0-8209-24C1-189DFFF96C60}"/>
              </a:ext>
            </a:extLst>
          </p:cNvPr>
          <p:cNvSpPr>
            <a:spLocks noGrp="1"/>
          </p:cNvSpPr>
          <p:nvPr>
            <p:ph type="sldNum" sz="quarter" idx="10"/>
          </p:nvPr>
        </p:nvSpPr>
        <p:spPr/>
        <p:txBody>
          <a:bodyPr/>
          <a:lstStyle/>
          <a:p>
            <a:fld id="{F5E6C439-5B31-42A4-9D65-F2D199E8886B}" type="slidenum">
              <a:rPr lang="zh-CN" altLang="en-US" smtClean="0"/>
              <a:t>8</a:t>
            </a:fld>
            <a:endParaRPr lang="zh-CN" altLang="en-US"/>
          </a:p>
        </p:txBody>
      </p:sp>
    </p:spTree>
    <p:extLst>
      <p:ext uri="{BB962C8B-B14F-4D97-AF65-F5344CB8AC3E}">
        <p14:creationId xmlns:p14="http://schemas.microsoft.com/office/powerpoint/2010/main" val="32610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9A8EC-1E49-424C-BCFA-572FFAE717EA}" type="datetime1">
              <a:rPr lang="zh-CN" altLang="en-US" smtClean="0"/>
              <a:t>2025/6/3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FEB1135-D26A-4F8E-9CC5-4D04C5CB626D}" type="datetime1">
              <a:rPr lang="zh-CN" altLang="en-US" smtClean="0"/>
              <a:t>2025/6/3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760BCF-A029-48C8-8958-0A70B38BB1DC}" type="datetime1">
              <a:rPr lang="zh-CN" altLang="en-US" smtClean="0"/>
              <a:t>2025/6/3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C031568-A7D1-4636-BB09-7CF4AFFADB82}" type="datetime1">
              <a:rPr lang="zh-CN" altLang="en-US" smtClean="0"/>
              <a:t>2025/6/3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37E55BC-2BD3-49CF-BEF5-18391091E8B5}" type="datetime1">
              <a:rPr lang="zh-CN" altLang="en-US" smtClean="0"/>
              <a:t>2025/6/3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57C86F7A-4C13-4512-9546-7A2E13DD49E4}" type="datetimeFigureOut">
              <a:rPr lang="zh-CN" altLang="en-US"/>
              <a:t>2025/6/3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6D5BE2B-728A-4539-B86A-F2CEE53DE51F}"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928C279-DE8B-468B-BC28-587297351CC5}" type="datetimeFigureOut">
              <a:rPr lang="zh-CN" altLang="en-US"/>
              <a:t>2025/6/3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D58769B-FD91-4354-84DF-C542D236D279}"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649DB7B-3909-433D-9621-020AC3631DB6}" type="datetimeFigureOut">
              <a:rPr lang="zh-CN" altLang="en-US"/>
              <a:t>2025/6/3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C02487E-DA75-40AD-AFB9-B7E667800914}"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357891DE-9EFB-436C-8098-DA346D61F734}" type="datetimeFigureOut">
              <a:rPr lang="zh-CN" altLang="en-US"/>
              <a:t>2025/6/3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9019AB3-A56A-40DC-B315-4C9AF1D9AEF0}"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6"/>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2588A4FD-48AA-4EB3-ADAB-90805DF574A9}" type="datetimeFigureOut">
              <a:rPr lang="zh-CN" altLang="en-US"/>
              <a:t>2025/6/3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0219823B-989B-4FE0-A31C-A45838B716C6}" type="slidenum">
              <a:rPr lang="zh-CN" altLang="en-US"/>
              <a:t>‹#›</a:t>
            </a:fld>
            <a:endParaRPr lang="zh-CN" altLang="en-US"/>
          </a:p>
        </p:txBody>
      </p:sp>
      <p:sp>
        <p:nvSpPr>
          <p:cNvPr id="10" name="矩形 9"/>
          <p:cNvSpPr/>
          <p:nvPr userDrawn="1"/>
        </p:nvSpPr>
        <p:spPr>
          <a:xfrm>
            <a:off x="6534597" y="7701255"/>
            <a:ext cx="581352" cy="353943"/>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0" name="Slide Number Placeholder 5"/>
          <p:cNvSpPr>
            <a:spLocks noGrp="1"/>
          </p:cNvSpPr>
          <p:nvPr>
            <p:ph type="sldNum" sz="quarter" idx="12"/>
          </p:nvPr>
        </p:nvSpPr>
        <p:spPr>
          <a:xfrm>
            <a:off x="6847529" y="4747679"/>
            <a:ext cx="2057400" cy="273844"/>
          </a:xfrm>
        </p:spPr>
        <p:txBody>
          <a:bodyPr/>
          <a:lstStyle>
            <a:lvl1pPr>
              <a:defRPr sz="1100">
                <a:solidFill>
                  <a:schemeClr val="tx1">
                    <a:lumMod val="85000"/>
                    <a:lumOff val="15000"/>
                  </a:schemeClr>
                </a:solidFill>
                <a:latin typeface="+mj-ea"/>
                <a:ea typeface="+mj-ea"/>
              </a:defRPr>
            </a:lvl1p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BCC83F5B-15CF-41AD-AAF7-C365C83FF08D}" type="datetimeFigureOut">
              <a:rPr lang="zh-CN" altLang="en-US"/>
              <a:t>2025/6/3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687C2566-FD93-41C5-8007-9C6D9D8DF86C}"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7F8473D-2D84-413D-97BD-015ADE628A5A}" type="datetimeFigureOut">
              <a:rPr lang="zh-CN" altLang="en-US"/>
              <a:t>2025/6/3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9D55DC8D-C4F0-4F0D-B826-92573808DA56}"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CFA7D9F-B4F6-4B7D-8D30-9FDE43AA2DD2}" type="datetimeFigureOut">
              <a:rPr lang="zh-CN" altLang="en-US"/>
              <a:t>2025/6/3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CB07F97-2FC2-4714-850C-6700199D6194}"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1"/>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DAE2CA6-8D79-400E-AD1E-56E3E0DA2BAA}" type="datetimeFigureOut">
              <a:rPr lang="zh-CN" altLang="en-US"/>
              <a:t>2025/6/3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4D9D1E1-5454-45C3-93DA-86C3DA9ECB48}"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C852424-72F4-440E-8E03-587598E5B119}" type="datetimeFigureOut">
              <a:rPr lang="zh-CN" altLang="en-US"/>
              <a:t>2025/6/3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7DF9EC1-C088-4DAC-AB69-D10F40584BD3}"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F9EF9C9-4C84-4072-AFAA-D241A8D58A51}" type="datetimeFigureOut">
              <a:rPr lang="zh-CN" altLang="en-US"/>
              <a:t>2025/6/3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90597D9-2D04-4C83-915B-79D3B5D496F9}"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7" name="Picture Placeholder 7"/>
          <p:cNvSpPr>
            <a:spLocks noGrp="1"/>
          </p:cNvSpPr>
          <p:nvPr>
            <p:ph type="pic" sz="quarter" idx="17"/>
          </p:nvPr>
        </p:nvSpPr>
        <p:spPr>
          <a:xfrm>
            <a:off x="0" y="1201410"/>
            <a:ext cx="9144000" cy="1881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21" name="Slide Number Placeholder 5"/>
          <p:cNvSpPr>
            <a:spLocks noGrp="1"/>
          </p:cNvSpPr>
          <p:nvPr>
            <p:ph type="sldNum" sz="quarter" idx="12"/>
          </p:nvPr>
        </p:nvSpPr>
        <p:spPr>
          <a:xfrm>
            <a:off x="6855639" y="4748135"/>
            <a:ext cx="2057400" cy="273844"/>
          </a:xfrm>
        </p:spPr>
        <p:txBody>
          <a:bodyPr/>
          <a:lstStyle>
            <a:lvl1pPr>
              <a:defRPr sz="1100">
                <a:solidFill>
                  <a:schemeClr val="tx1">
                    <a:lumMod val="85000"/>
                    <a:lumOff val="15000"/>
                  </a:schemeClr>
                </a:solidFill>
                <a:latin typeface="+mj-ea"/>
                <a:ea typeface="+mj-ea"/>
              </a:defRPr>
            </a:lvl1p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178827" y="1314255"/>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30" name="Slide Number Placeholder 5"/>
          <p:cNvSpPr>
            <a:spLocks noGrp="1"/>
          </p:cNvSpPr>
          <p:nvPr>
            <p:ph type="sldNum" sz="quarter" idx="12"/>
          </p:nvPr>
        </p:nvSpPr>
        <p:spPr>
          <a:xfrm>
            <a:off x="6847529" y="4747679"/>
            <a:ext cx="2057400" cy="273844"/>
          </a:xfrm>
        </p:spPr>
        <p:txBody>
          <a:bodyPr/>
          <a:lstStyle>
            <a:lvl1pPr>
              <a:defRPr sz="1100">
                <a:solidFill>
                  <a:schemeClr val="tx1">
                    <a:lumMod val="85000"/>
                    <a:lumOff val="15000"/>
                  </a:schemeClr>
                </a:solidFill>
                <a:latin typeface="+mj-ea"/>
                <a:ea typeface="+mj-ea"/>
              </a:defRPr>
            </a:lvl1pPr>
          </a:lstStyle>
          <a:p>
            <a:fld id="{ACBECEF1-1935-4692-9C86-5FD89D9EDF46}" type="slidenum">
              <a:rPr lang="zh-CN" altLang="en-US" smtClean="0"/>
              <a:t>‹#›</a:t>
            </a:fld>
            <a:endParaRPr lang="zh-CN" altLang="en-US"/>
          </a:p>
        </p:txBody>
      </p:sp>
      <p:sp>
        <p:nvSpPr>
          <p:cNvPr id="131" name="Picture Placeholder 7"/>
          <p:cNvSpPr>
            <a:spLocks noGrp="1"/>
          </p:cNvSpPr>
          <p:nvPr>
            <p:ph type="pic" sz="quarter" idx="19"/>
          </p:nvPr>
        </p:nvSpPr>
        <p:spPr>
          <a:xfrm>
            <a:off x="2423806" y="2803690"/>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33" name="Picture Placeholder 7"/>
          <p:cNvSpPr>
            <a:spLocks noGrp="1"/>
          </p:cNvSpPr>
          <p:nvPr>
            <p:ph type="pic" sz="quarter" idx="20"/>
          </p:nvPr>
        </p:nvSpPr>
        <p:spPr>
          <a:xfrm>
            <a:off x="4668785" y="1314255"/>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35" name="Picture Placeholder 7"/>
          <p:cNvSpPr>
            <a:spLocks noGrp="1"/>
          </p:cNvSpPr>
          <p:nvPr>
            <p:ph type="pic" sz="quarter" idx="21"/>
          </p:nvPr>
        </p:nvSpPr>
        <p:spPr>
          <a:xfrm>
            <a:off x="6913764" y="2803690"/>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C698C12-413D-45C0-9AD9-C72A6D11CD69}" type="datetime1">
              <a:rPr lang="zh-CN" altLang="en-US" smtClean="0"/>
              <a:t>2025/6/3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58AF178-7028-46B8-B227-1B7A5FDAC3B5}" type="datetime1">
              <a:rPr lang="zh-CN" altLang="en-US" smtClean="0"/>
              <a:t>2025/6/3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t>‹#›</a:t>
            </a:fld>
            <a:endParaRPr lang="zh-CN" altLang="en-US"/>
          </a:p>
        </p:txBody>
      </p:sp>
      <p:sp>
        <p:nvSpPr>
          <p:cNvPr id="9" name="矩形 8"/>
          <p:cNvSpPr/>
          <p:nvPr userDrawn="1"/>
        </p:nvSpPr>
        <p:spPr>
          <a:xfrm>
            <a:off x="6959724" y="4798064"/>
            <a:ext cx="775136" cy="246221"/>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defTabSz="914400"/>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CCFC36B-FEB6-4842-88BA-8D822531BFD4}" type="datetime1">
              <a:rPr lang="zh-CN" altLang="en-US" smtClean="0"/>
              <a:t>2025/6/3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9414BC2-D1DD-4487-BC9B-263F1385394B}" type="datetime1">
              <a:rPr lang="zh-CN" altLang="en-US" smtClean="0"/>
              <a:t>2025/6/3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6" cstate="print"/>
          <a:stretch>
            <a:fillRect/>
          </a:stretch>
        </p:blipFill>
        <p:spPr>
          <a:xfrm>
            <a:off x="1" y="28576"/>
            <a:ext cx="1001008" cy="837334"/>
          </a:xfrm>
          <a:prstGeom prst="rect">
            <a:avLst/>
          </a:prstGeom>
          <a:noFill/>
          <a:ln>
            <a:noFill/>
          </a:ln>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0A0BF5D-1EA0-43A9-8B73-E8769F776C4E}" type="datetime1">
              <a:rPr lang="zh-CN" altLang="en-US" smtClean="0"/>
              <a:t>2025/6/3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CBECEF1-1935-4692-9C86-5FD89D9EDF4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宋体" panose="02010600030101010101" pitchFamily="2" charset="-122"/>
          <a:ea typeface="宋体" panose="02010600030101010101" pitchFamily="2"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宋体" panose="02010600030101010101" pitchFamily="2" charset="-122"/>
          <a:ea typeface="宋体" panose="02010600030101010101"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宋体" panose="02010600030101010101" pitchFamily="2" charset="-122"/>
          <a:ea typeface="宋体" panose="02010600030101010101"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宋体" panose="02010600030101010101" pitchFamily="2" charset="-122"/>
          <a:ea typeface="宋体" panose="02010600030101010101"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宋体" panose="02010600030101010101" pitchFamily="2" charset="-122"/>
          <a:ea typeface="宋体" panose="02010600030101010101"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8650" y="273846"/>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a:defRPr/>
            </a:pPr>
            <a:fld id="{583BA994-DBC0-4389-9AC3-50B67B3923E1}" type="datetimeFigureOut">
              <a:rPr lang="zh-CN" altLang="en-US"/>
              <a:t>2025/6/3</a:t>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wrap="square" lIns="91440" tIns="45720" rIns="91440" bIns="45720" numCol="1" anchor="ctr" anchorCtr="0" compatLnSpc="1"/>
          <a:lstStyle>
            <a:lvl1pPr algn="r" eaLnBrk="1" hangingPunct="1">
              <a:defRPr sz="900">
                <a:solidFill>
                  <a:srgbClr val="898989"/>
                </a:solidFill>
              </a:defRPr>
            </a:lvl1pPr>
          </a:lstStyle>
          <a:p>
            <a:fld id="{DA430D88-0AE5-4EDA-BDD3-1B97B5FCD56A}"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94155" y="1896745"/>
            <a:ext cx="6434455" cy="523220"/>
          </a:xfrm>
          <a:prstGeom prst="rect">
            <a:avLst/>
          </a:prstGeom>
          <a:noFill/>
        </p:spPr>
        <p:txBody>
          <a:bodyPr wrap="square">
            <a:spAutoFit/>
          </a:bodyPr>
          <a:lstStyle/>
          <a:p>
            <a:pPr algn="ctr">
              <a:defRPr/>
            </a:pPr>
            <a:r>
              <a:rPr lang="zh-CN" altLang="en-US" sz="2000" b="1" dirty="0">
                <a:solidFill>
                  <a:srgbClr val="212834"/>
                </a:solidFill>
                <a:uFillTx/>
                <a:latin typeface="微软雅黑" panose="020B0503020204020204" pitchFamily="34" charset="-122"/>
                <a:ea typeface="微软雅黑" panose="020B0503020204020204" pitchFamily="34" charset="-122"/>
              </a:rPr>
              <a:t>《</a:t>
            </a:r>
            <a:r>
              <a:rPr lang="zh-CN" altLang="zh-CN" sz="1800" u="sng" dirty="0">
                <a:effectLst/>
                <a:ea typeface="黑体" panose="02010609060101010101" pitchFamily="49" charset="-122"/>
                <a:cs typeface="宋体" panose="02010600030101010101" pitchFamily="2" charset="-122"/>
              </a:rPr>
              <a:t>基于实时视觉感知的无人机自主追踪系统开发</a:t>
            </a:r>
            <a:r>
              <a:rPr lang="zh-CN" altLang="zh-CN" sz="2800" dirty="0">
                <a:effectLst/>
              </a:rPr>
              <a:t> </a:t>
            </a:r>
            <a:r>
              <a:rPr lang="zh-CN" altLang="en-US" sz="2000" b="1" dirty="0">
                <a:solidFill>
                  <a:srgbClr val="212834"/>
                </a:solidFill>
                <a:uFillTx/>
                <a:latin typeface="微软雅黑" panose="020B0503020204020204" pitchFamily="34" charset="-122"/>
                <a:ea typeface="微软雅黑" panose="020B0503020204020204" pitchFamily="34" charset="-122"/>
              </a:rPr>
              <a:t>》</a:t>
            </a:r>
          </a:p>
        </p:txBody>
      </p:sp>
      <p:grpSp>
        <p:nvGrpSpPr>
          <p:cNvPr id="59" name="组合 58"/>
          <p:cNvGrpSpPr/>
          <p:nvPr/>
        </p:nvGrpSpPr>
        <p:grpSpPr bwMode="auto">
          <a:xfrm>
            <a:off x="3115866" y="2589610"/>
            <a:ext cx="2884884" cy="271463"/>
            <a:chOff x="4154888" y="3453573"/>
            <a:chExt cx="3846874" cy="361046"/>
          </a:xfrm>
        </p:grpSpPr>
        <p:cxnSp>
          <p:nvCxnSpPr>
            <p:cNvPr id="21" name="直接连接符 20"/>
            <p:cNvCxnSpPr/>
            <p:nvPr/>
          </p:nvCxnSpPr>
          <p:spPr>
            <a:xfrm>
              <a:off x="4154888" y="3453573"/>
              <a:ext cx="3846874" cy="0"/>
            </a:xfrm>
            <a:prstGeom prst="line">
              <a:avLst/>
            </a:prstGeom>
            <a:ln w="25400">
              <a:solidFill>
                <a:srgbClr val="044875"/>
              </a:solidFill>
            </a:ln>
          </p:spPr>
          <p:style>
            <a:lnRef idx="1">
              <a:schemeClr val="accent1"/>
            </a:lnRef>
            <a:fillRef idx="0">
              <a:schemeClr val="accent1"/>
            </a:fillRef>
            <a:effectRef idx="0">
              <a:schemeClr val="accent1"/>
            </a:effectRef>
            <a:fontRef idx="minor">
              <a:schemeClr val="tx1"/>
            </a:fontRef>
          </p:style>
        </p:cxnSp>
        <p:sp>
          <p:nvSpPr>
            <p:cNvPr id="28" name="等腰三角形 27"/>
            <p:cNvSpPr/>
            <p:nvPr/>
          </p:nvSpPr>
          <p:spPr>
            <a:xfrm flipV="1">
              <a:off x="5872725" y="3459907"/>
              <a:ext cx="411201" cy="354712"/>
            </a:xfrm>
            <a:prstGeom prs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12834"/>
                </a:solidFill>
                <a:latin typeface="Calibri" panose="020F0502020204030204"/>
                <a:ea typeface="宋体" panose="02010600030101010101" pitchFamily="2" charset="-122"/>
              </a:endParaRPr>
            </a:p>
          </p:txBody>
        </p:sp>
      </p:grpSp>
      <p:sp>
        <p:nvSpPr>
          <p:cNvPr id="22" name="文本框 21"/>
          <p:cNvSpPr txBox="1">
            <a:spLocks noChangeArrowheads="1"/>
          </p:cNvSpPr>
          <p:nvPr/>
        </p:nvSpPr>
        <p:spPr bwMode="auto">
          <a:xfrm>
            <a:off x="2003227" y="2944000"/>
            <a:ext cx="2225278"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zh-CN" altLang="en-US" sz="1600" dirty="0">
                <a:solidFill>
                  <a:srgbClr val="212834"/>
                </a:solidFill>
                <a:latin typeface="微软雅黑" panose="020B0503020204020204" pitchFamily="34" charset="-122"/>
                <a:ea typeface="微软雅黑" panose="020B0503020204020204" pitchFamily="34" charset="-122"/>
              </a:rPr>
              <a:t>答辩人：闫畅</a:t>
            </a:r>
          </a:p>
        </p:txBody>
      </p:sp>
      <p:sp>
        <p:nvSpPr>
          <p:cNvPr id="27" name="文本框 26"/>
          <p:cNvSpPr txBox="1">
            <a:spLocks noChangeArrowheads="1"/>
          </p:cNvSpPr>
          <p:nvPr/>
        </p:nvSpPr>
        <p:spPr bwMode="auto">
          <a:xfrm>
            <a:off x="4852855" y="3447023"/>
            <a:ext cx="2904298"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zh-CN" altLang="en-US" sz="1600" dirty="0">
                <a:solidFill>
                  <a:srgbClr val="212834"/>
                </a:solidFill>
                <a:latin typeface="微软雅黑" panose="020B0503020204020204" pitchFamily="34" charset="-122"/>
                <a:ea typeface="微软雅黑" panose="020B0503020204020204" pitchFamily="34" charset="-122"/>
              </a:rPr>
              <a:t>班级：</a:t>
            </a:r>
            <a:r>
              <a:rPr lang="en-US" altLang="zh-CN" sz="1600" dirty="0">
                <a:solidFill>
                  <a:srgbClr val="212834"/>
                </a:solidFill>
                <a:latin typeface="微软雅黑" panose="020B0503020204020204" pitchFamily="34" charset="-122"/>
                <a:ea typeface="微软雅黑" panose="020B0503020204020204" pitchFamily="34" charset="-122"/>
              </a:rPr>
              <a:t>21</a:t>
            </a:r>
            <a:r>
              <a:rPr lang="zh-CN" altLang="en-US" sz="1600" dirty="0">
                <a:solidFill>
                  <a:srgbClr val="212834"/>
                </a:solidFill>
                <a:latin typeface="微软雅黑" panose="020B0503020204020204" pitchFamily="34" charset="-122"/>
                <a:ea typeface="微软雅黑" panose="020B0503020204020204" pitchFamily="34" charset="-122"/>
              </a:rPr>
              <a:t>计本校企一班</a:t>
            </a:r>
          </a:p>
        </p:txBody>
      </p:sp>
      <p:sp>
        <p:nvSpPr>
          <p:cNvPr id="9" name="矩形 8"/>
          <p:cNvSpPr/>
          <p:nvPr/>
        </p:nvSpPr>
        <p:spPr>
          <a:xfrm>
            <a:off x="944136" y="1693069"/>
            <a:ext cx="7474771" cy="2399110"/>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12834"/>
              </a:solidFill>
              <a:latin typeface="Calibri" panose="020F0502020204030204"/>
              <a:ea typeface="宋体" panose="02010600030101010101" pitchFamily="2" charset="-122"/>
            </a:endParaRPr>
          </a:p>
        </p:txBody>
      </p:sp>
      <p:grpSp>
        <p:nvGrpSpPr>
          <p:cNvPr id="43" name="组合 42"/>
          <p:cNvGrpSpPr/>
          <p:nvPr/>
        </p:nvGrpSpPr>
        <p:grpSpPr bwMode="auto">
          <a:xfrm>
            <a:off x="8002783" y="3687843"/>
            <a:ext cx="832247" cy="847725"/>
            <a:chOff x="2666985" y="682103"/>
            <a:chExt cx="1109138" cy="1131217"/>
          </a:xfrm>
        </p:grpSpPr>
        <p:sp>
          <p:nvSpPr>
            <p:cNvPr id="40" name="矩形 39"/>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12834"/>
                </a:solidFill>
                <a:latin typeface="Calibri" panose="020F0502020204030204"/>
                <a:ea typeface="宋体" panose="02010600030101010101" pitchFamily="2" charset="-122"/>
              </a:endParaRPr>
            </a:p>
          </p:txBody>
        </p:sp>
        <p:sp>
          <p:nvSpPr>
            <p:cNvPr id="41" name="矩形 40"/>
            <p:cNvSpPr/>
            <p:nvPr/>
          </p:nvSpPr>
          <p:spPr>
            <a:xfrm>
              <a:off x="2666985" y="682103"/>
              <a:ext cx="558536" cy="55925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12834"/>
                </a:solidFill>
                <a:latin typeface="Calibri" panose="020F0502020204030204"/>
                <a:ea typeface="宋体" panose="02010600030101010101" pitchFamily="2" charset="-122"/>
              </a:endParaRPr>
            </a:p>
          </p:txBody>
        </p:sp>
        <p:sp>
          <p:nvSpPr>
            <p:cNvPr id="42" name="矩形 41"/>
            <p:cNvSpPr/>
            <p:nvPr/>
          </p:nvSpPr>
          <p:spPr>
            <a:xfrm>
              <a:off x="3217587" y="1254067"/>
              <a:ext cx="558536" cy="55925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12834"/>
                </a:solidFill>
                <a:latin typeface="Calibri" panose="020F0502020204030204"/>
                <a:ea typeface="宋体" panose="02010600030101010101" pitchFamily="2" charset="-122"/>
              </a:endParaRPr>
            </a:p>
          </p:txBody>
        </p:sp>
      </p:grpSp>
      <p:grpSp>
        <p:nvGrpSpPr>
          <p:cNvPr id="44" name="组合 43"/>
          <p:cNvGrpSpPr/>
          <p:nvPr/>
        </p:nvGrpSpPr>
        <p:grpSpPr bwMode="auto">
          <a:xfrm>
            <a:off x="611681" y="1130142"/>
            <a:ext cx="832247" cy="848915"/>
            <a:chOff x="2666985" y="682103"/>
            <a:chExt cx="1109138" cy="1131217"/>
          </a:xfrm>
        </p:grpSpPr>
        <p:sp>
          <p:nvSpPr>
            <p:cNvPr id="45" name="矩形 44"/>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lumMod val="20000"/>
                    <a:lumOff val="80000"/>
                  </a:schemeClr>
                </a:solidFill>
                <a:latin typeface="Calibri" panose="020F0502020204030204"/>
                <a:ea typeface="宋体" panose="02010600030101010101" pitchFamily="2" charset="-122"/>
              </a:endParaRPr>
            </a:p>
          </p:txBody>
        </p:sp>
        <p:sp>
          <p:nvSpPr>
            <p:cNvPr id="46" name="矩形 45"/>
            <p:cNvSpPr/>
            <p:nvPr/>
          </p:nvSpPr>
          <p:spPr>
            <a:xfrm>
              <a:off x="2666985" y="682103"/>
              <a:ext cx="558536" cy="5584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lumMod val="20000"/>
                    <a:lumOff val="80000"/>
                  </a:schemeClr>
                </a:solidFill>
                <a:latin typeface="Calibri" panose="020F0502020204030204"/>
                <a:ea typeface="宋体" panose="02010600030101010101" pitchFamily="2" charset="-122"/>
              </a:endParaRPr>
            </a:p>
          </p:txBody>
        </p:sp>
        <p:sp>
          <p:nvSpPr>
            <p:cNvPr id="47" name="矩形 46"/>
            <p:cNvSpPr/>
            <p:nvPr/>
          </p:nvSpPr>
          <p:spPr>
            <a:xfrm>
              <a:off x="3217587" y="1254851"/>
              <a:ext cx="558536" cy="5584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lumMod val="20000"/>
                    <a:lumOff val="80000"/>
                  </a:schemeClr>
                </a:solidFill>
                <a:latin typeface="Calibri" panose="020F0502020204030204"/>
                <a:ea typeface="宋体" panose="02010600030101010101" pitchFamily="2" charset="-122"/>
              </a:endParaRPr>
            </a:p>
          </p:txBody>
        </p:sp>
      </p:grpSp>
      <p:sp>
        <p:nvSpPr>
          <p:cNvPr id="49" name="矩形 48"/>
          <p:cNvSpPr/>
          <p:nvPr/>
        </p:nvSpPr>
        <p:spPr>
          <a:xfrm>
            <a:off x="0" y="-9525"/>
            <a:ext cx="9144000" cy="27979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44875"/>
              </a:solidFill>
              <a:latin typeface="Calibri" panose="020F0502020204030204"/>
              <a:ea typeface="宋体" panose="02010600030101010101" pitchFamily="2" charset="-122"/>
            </a:endParaRPr>
          </a:p>
        </p:txBody>
      </p:sp>
      <p:sp>
        <p:nvSpPr>
          <p:cNvPr id="53" name="矩形 52"/>
          <p:cNvSpPr/>
          <p:nvPr/>
        </p:nvSpPr>
        <p:spPr>
          <a:xfrm>
            <a:off x="8674894" y="4892278"/>
            <a:ext cx="469106" cy="251222"/>
          </a:xfrm>
          <a:prstGeom prst="rect">
            <a:avLst/>
          </a:prstGeom>
          <a:solidFill>
            <a:srgbClr val="044875"/>
          </a:solidFill>
          <a:ln>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12834"/>
              </a:solidFill>
              <a:latin typeface="Calibri" panose="020F0502020204030204"/>
              <a:ea typeface="宋体" panose="02010600030101010101" pitchFamily="2" charset="-122"/>
            </a:endParaRPr>
          </a:p>
        </p:txBody>
      </p:sp>
      <p:sp>
        <p:nvSpPr>
          <p:cNvPr id="54" name="矩形 53"/>
          <p:cNvSpPr/>
          <p:nvPr/>
        </p:nvSpPr>
        <p:spPr>
          <a:xfrm>
            <a:off x="0" y="4892278"/>
            <a:ext cx="7829550" cy="25122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12834"/>
              </a:solidFill>
              <a:latin typeface="Calibri" panose="020F0502020204030204"/>
              <a:ea typeface="宋体" panose="02010600030101010101" pitchFamily="2" charset="-122"/>
            </a:endParaRPr>
          </a:p>
        </p:txBody>
      </p:sp>
      <p:sp>
        <p:nvSpPr>
          <p:cNvPr id="55" name="文本框 54"/>
          <p:cNvSpPr txBox="1">
            <a:spLocks noChangeArrowheads="1"/>
          </p:cNvSpPr>
          <p:nvPr/>
        </p:nvSpPr>
        <p:spPr bwMode="auto">
          <a:xfrm>
            <a:off x="7698581" y="4889898"/>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500" dirty="0">
                <a:solidFill>
                  <a:srgbClr val="212834"/>
                </a:solidFill>
                <a:latin typeface="微软雅黑" panose="020B0503020204020204" pitchFamily="34" charset="-122"/>
                <a:ea typeface="微软雅黑" panose="020B0503020204020204" pitchFamily="34" charset="-122"/>
              </a:rPr>
              <a:t>SDFMU</a:t>
            </a:r>
            <a:endParaRPr lang="zh-CN" altLang="en-US" sz="1500" dirty="0">
              <a:solidFill>
                <a:srgbClr val="212834"/>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321044" y="1431116"/>
            <a:ext cx="4475402" cy="460375"/>
          </a:xfrm>
          <a:prstGeom prst="rect">
            <a:avLst/>
          </a:prstGeom>
          <a:blipFill dpi="0" rotWithShape="1">
            <a:blip r:embed="rId2" cstate="screen"/>
            <a:srcRect/>
            <a:stretch>
              <a:fillRect/>
            </a:stretch>
          </a:blipFill>
          <a:ln>
            <a:gradFill/>
          </a:ln>
        </p:spPr>
        <p:txBody>
          <a:bodyPr>
            <a:spAutoFit/>
            <a:scene3d>
              <a:camera prst="orthographicFront"/>
              <a:lightRig rig="threePt" dir="t"/>
            </a:scene3d>
          </a:bodyPr>
          <a:lstStyle/>
          <a:p>
            <a:pPr algn="ctr">
              <a:defRPr/>
            </a:pPr>
            <a:r>
              <a:rPr lang="en-US" altLang="zh-CN" sz="2400" b="1" dirty="0">
                <a:solidFill>
                  <a:schemeClr val="tx1"/>
                </a:solidFill>
                <a:effectLst>
                  <a:outerShdw blurRad="38100" dist="19050" dir="2700000" algn="tl" rotWithShape="0">
                    <a:schemeClr val="dk1">
                      <a:alpha val="40000"/>
                    </a:schemeClr>
                  </a:outerShdw>
                </a:effectLst>
                <a:latin typeface="Calibri Light" panose="020F0302020204030204"/>
                <a:ea typeface="宋体" panose="02010600030101010101" pitchFamily="2" charset="-122"/>
              </a:rPr>
              <a:t>  </a:t>
            </a:r>
            <a:r>
              <a:rPr lang="zh-CN" altLang="en-US" sz="2400" b="1" dirty="0">
                <a:solidFill>
                  <a:schemeClr val="tx1"/>
                </a:solidFill>
                <a:effectLst>
                  <a:outerShdw blurRad="38100" dist="19050" dir="2700000" algn="tl" rotWithShape="0">
                    <a:schemeClr val="dk1">
                      <a:alpha val="40000"/>
                    </a:schemeClr>
                  </a:outerShdw>
                </a:effectLst>
                <a:latin typeface="Calibri Light" panose="020F0302020204030204"/>
                <a:ea typeface="宋体" panose="02010600030101010101" pitchFamily="2" charset="-122"/>
              </a:rPr>
              <a:t>题</a:t>
            </a:r>
            <a:r>
              <a:rPr lang="en-US" altLang="zh-CN" sz="2400" b="1" dirty="0">
                <a:solidFill>
                  <a:schemeClr val="tx1"/>
                </a:solidFill>
                <a:effectLst>
                  <a:outerShdw blurRad="38100" dist="19050" dir="2700000" algn="tl" rotWithShape="0">
                    <a:schemeClr val="dk1">
                      <a:alpha val="40000"/>
                    </a:schemeClr>
                  </a:outerShdw>
                </a:effectLst>
                <a:latin typeface="Calibri Light" panose="020F0302020204030204"/>
                <a:ea typeface="宋体" panose="02010600030101010101" pitchFamily="2" charset="-122"/>
              </a:rPr>
              <a:t>     </a:t>
            </a:r>
            <a:r>
              <a:rPr lang="zh-CN" altLang="en-US" sz="2400" b="1" dirty="0">
                <a:solidFill>
                  <a:schemeClr val="tx1"/>
                </a:solidFill>
                <a:effectLst>
                  <a:outerShdw blurRad="38100" dist="19050" dir="2700000" algn="tl" rotWithShape="0">
                    <a:schemeClr val="dk1">
                      <a:alpha val="40000"/>
                    </a:schemeClr>
                  </a:outerShdw>
                </a:effectLst>
                <a:latin typeface="Calibri Light" panose="020F0302020204030204"/>
                <a:ea typeface="宋体" panose="02010600030101010101" pitchFamily="2" charset="-122"/>
              </a:rPr>
              <a:t>目</a:t>
            </a:r>
            <a:r>
              <a:rPr lang="en-US" altLang="zh-CN" sz="2400" b="1" dirty="0">
                <a:solidFill>
                  <a:schemeClr val="tx1"/>
                </a:solidFill>
                <a:effectLst>
                  <a:outerShdw blurRad="38100" dist="19050" dir="2700000" algn="tl" rotWithShape="0">
                    <a:schemeClr val="dk1">
                      <a:alpha val="40000"/>
                    </a:schemeClr>
                  </a:outerShdw>
                </a:effectLst>
                <a:latin typeface="Calibri Light" panose="020F0302020204030204"/>
                <a:ea typeface="宋体" panose="02010600030101010101" pitchFamily="2" charset="-122"/>
              </a:rPr>
              <a:t> </a:t>
            </a:r>
          </a:p>
        </p:txBody>
      </p:sp>
      <p:pic>
        <p:nvPicPr>
          <p:cNvPr id="2" name="图片 1"/>
          <p:cNvPicPr>
            <a:picLocks noChangeAspect="1"/>
          </p:cNvPicPr>
          <p:nvPr/>
        </p:nvPicPr>
        <p:blipFill>
          <a:blip r:embed="rId3"/>
          <a:stretch>
            <a:fillRect/>
          </a:stretch>
        </p:blipFill>
        <p:spPr>
          <a:xfrm>
            <a:off x="13987" y="268190"/>
            <a:ext cx="999831" cy="835224"/>
          </a:xfrm>
          <a:prstGeom prst="rect">
            <a:avLst/>
          </a:prstGeom>
        </p:spPr>
      </p:pic>
      <p:sp>
        <p:nvSpPr>
          <p:cNvPr id="3" name="文本框 2"/>
          <p:cNvSpPr txBox="1"/>
          <p:nvPr/>
        </p:nvSpPr>
        <p:spPr>
          <a:xfrm>
            <a:off x="2185639" y="334537"/>
            <a:ext cx="4610807" cy="600164"/>
          </a:xfrm>
          <a:prstGeom prst="rect">
            <a:avLst/>
          </a:prstGeom>
          <a:noFill/>
        </p:spPr>
        <p:txBody>
          <a:bodyPr wrap="square" rtlCol="0">
            <a:spAutoFit/>
          </a:bodyPr>
          <a:lstStyle/>
          <a:p>
            <a:pPr algn="ctr">
              <a:defRPr/>
            </a:pPr>
            <a:r>
              <a:rPr lang="zh-CN" altLang="en-US" sz="3300" b="1" spc="225" dirty="0">
                <a:solidFill>
                  <a:srgbClr val="212834"/>
                </a:solidFill>
                <a:latin typeface="微软雅黑" panose="020B0503020204020204" pitchFamily="34" charset="-122"/>
                <a:ea typeface="微软雅黑" panose="020B0503020204020204" pitchFamily="34" charset="-122"/>
              </a:rPr>
              <a:t>山东第一医科大学</a:t>
            </a:r>
          </a:p>
        </p:txBody>
      </p:sp>
      <p:sp>
        <p:nvSpPr>
          <p:cNvPr id="4" name="文本框 3"/>
          <p:cNvSpPr txBox="1">
            <a:spLocks noChangeArrowheads="1"/>
          </p:cNvSpPr>
          <p:nvPr/>
        </p:nvSpPr>
        <p:spPr bwMode="auto">
          <a:xfrm>
            <a:off x="4941543" y="2972719"/>
            <a:ext cx="2683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zh-CN" altLang="en-US" sz="1600" dirty="0">
                <a:solidFill>
                  <a:srgbClr val="212834"/>
                </a:solidFill>
                <a:latin typeface="微软雅黑" panose="020B0503020204020204" pitchFamily="34" charset="-122"/>
                <a:ea typeface="微软雅黑" panose="020B0503020204020204" pitchFamily="34" charset="-122"/>
              </a:rPr>
              <a:t>导师：宋颜云、曹广生</a:t>
            </a:r>
          </a:p>
        </p:txBody>
      </p:sp>
      <p:sp>
        <p:nvSpPr>
          <p:cNvPr id="5" name="文本框 4"/>
          <p:cNvSpPr txBox="1">
            <a:spLocks noChangeArrowheads="1"/>
          </p:cNvSpPr>
          <p:nvPr/>
        </p:nvSpPr>
        <p:spPr bwMode="auto">
          <a:xfrm>
            <a:off x="2185639" y="3453697"/>
            <a:ext cx="2755904"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zh-CN" altLang="en-US" sz="1600" dirty="0">
                <a:solidFill>
                  <a:srgbClr val="212834"/>
                </a:solidFill>
                <a:latin typeface="微软雅黑" panose="020B0503020204020204" pitchFamily="34" charset="-122"/>
                <a:ea typeface="微软雅黑" panose="020B0503020204020204" pitchFamily="34" charset="-122"/>
              </a:rPr>
              <a:t>专业：计算机科学与技术</a:t>
            </a:r>
          </a:p>
        </p:txBody>
      </p:sp>
    </p:spTree>
  </p:cSld>
  <p:clrMapOvr>
    <a:masterClrMapping/>
  </p:clrMapOvr>
  <mc:AlternateContent xmlns:mc="http://schemas.openxmlformats.org/markup-compatibility/2006" xmlns:p14="http://schemas.microsoft.com/office/powerpoint/2010/main">
    <mc:Choice Requires="p14">
      <p:transition>
        <p:wipe/>
      </p:transition>
    </mc:Choice>
    <mc:Fallback xmlns="">
      <p:transition>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ACBECEF1-1935-4692-9C86-5FD89D9EDF46}" type="slidenum">
              <a:rPr lang="zh-CN" altLang="en-US" smtClean="0"/>
              <a:t>10</a:t>
            </a:fld>
            <a:endParaRPr lang="zh-CN" altLang="en-US"/>
          </a:p>
        </p:txBody>
      </p:sp>
      <p:sp>
        <p:nvSpPr>
          <p:cNvPr id="5" name="直角三角形 4"/>
          <p:cNvSpPr/>
          <p:nvPr/>
        </p:nvSpPr>
        <p:spPr>
          <a:xfrm rot="10800000">
            <a:off x="6660994" y="64656"/>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a:off x="0" y="2881269"/>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713448" y="86400"/>
            <a:ext cx="3717104" cy="523220"/>
          </a:xfrm>
          <a:prstGeom prst="rect">
            <a:avLst/>
          </a:prstGeom>
          <a:noFill/>
        </p:spPr>
        <p:txBody>
          <a:bodyPr wrap="square" rtlCol="0">
            <a:spAutoFit/>
          </a:bodyPr>
          <a:lstStyle/>
          <a:p>
            <a:pPr algn="ctr" fontAlgn="base">
              <a:spcBef>
                <a:spcPct val="0"/>
              </a:spcBef>
              <a:spcAft>
                <a:spcPct val="0"/>
              </a:spcAft>
              <a:defRPr/>
            </a:pPr>
            <a:r>
              <a:rPr lang="zh-CN" altLang="en-US" sz="2800" b="1" dirty="0">
                <a:solidFill>
                  <a:prstClr val="black">
                    <a:lumMod val="85000"/>
                    <a:lumOff val="15000"/>
                  </a:prstClr>
                </a:solidFill>
                <a:latin typeface="微软雅黑" panose="020B0503020204020204" pitchFamily="34" charset="-122"/>
                <a:ea typeface="微软雅黑" panose="020B0503020204020204" pitchFamily="34" charset="-122"/>
              </a:rPr>
              <a:t>硬件选型</a:t>
            </a:r>
            <a:endParaRPr lang="en-US" altLang="zh-CN" sz="28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389971" y="532800"/>
            <a:ext cx="2364059" cy="276999"/>
          </a:xfrm>
          <a:prstGeom prst="rect">
            <a:avLst/>
          </a:prstGeom>
          <a:noFill/>
        </p:spPr>
        <p:txBody>
          <a:bodyPr wrap="square" rtlCol="0">
            <a:spAutoFit/>
          </a:bodyPr>
          <a:lstStyle/>
          <a:p>
            <a:pPr algn="ctr" fontAlgn="base">
              <a:spcBef>
                <a:spcPct val="0"/>
              </a:spcBef>
              <a:spcAft>
                <a:spcPct val="0"/>
              </a:spcAft>
              <a:defRPr/>
            </a:pPr>
            <a:r>
              <a:rPr lang="en-US" altLang="zh-CN" sz="1200" dirty="0"/>
              <a:t>Hardware Selection</a:t>
            </a:r>
          </a:p>
        </p:txBody>
      </p:sp>
      <p:graphicFrame>
        <p:nvGraphicFramePr>
          <p:cNvPr id="3" name="表格 8"/>
          <p:cNvGraphicFramePr>
            <a:graphicFrameLocks noGrp="1"/>
          </p:cNvGraphicFramePr>
          <p:nvPr>
            <p:extLst>
              <p:ext uri="{D42A27DB-BD31-4B8C-83A1-F6EECF244321}">
                <p14:modId xmlns:p14="http://schemas.microsoft.com/office/powerpoint/2010/main" val="2223737688"/>
              </p:ext>
            </p:extLst>
          </p:nvPr>
        </p:nvGraphicFramePr>
        <p:xfrm>
          <a:off x="1524000" y="1009650"/>
          <a:ext cx="6096000" cy="33375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zh-CN" altLang="en-US" dirty="0"/>
                        <a:t>硬件类型</a:t>
                      </a:r>
                    </a:p>
                  </a:txBody>
                  <a:tcPr>
                    <a:solidFill>
                      <a:srgbClr val="044875"/>
                    </a:solidFill>
                  </a:tcPr>
                </a:tc>
                <a:tc>
                  <a:txBody>
                    <a:bodyPr/>
                    <a:lstStyle/>
                    <a:p>
                      <a:r>
                        <a:rPr lang="zh-CN" altLang="en-US" dirty="0"/>
                        <a:t>选型名称</a:t>
                      </a:r>
                    </a:p>
                  </a:txBody>
                  <a:tcPr>
                    <a:solidFill>
                      <a:srgbClr val="044875"/>
                    </a:solidFill>
                  </a:tcPr>
                </a:tc>
                <a:extLst>
                  <a:ext uri="{0D108BD9-81ED-4DB2-BD59-A6C34878D82A}">
                    <a16:rowId xmlns:a16="http://schemas.microsoft.com/office/drawing/2014/main" val="10000"/>
                  </a:ext>
                </a:extLst>
              </a:tr>
              <a:tr h="370840">
                <a:tc>
                  <a:txBody>
                    <a:bodyPr/>
                    <a:lstStyle/>
                    <a:p>
                      <a:r>
                        <a:rPr lang="zh-CN" altLang="en-US" dirty="0"/>
                        <a:t>电池</a:t>
                      </a:r>
                    </a:p>
                  </a:txBody>
                  <a:tcPr/>
                </a:tc>
                <a:tc>
                  <a:txBody>
                    <a:bodyPr/>
                    <a:lstStyle/>
                    <a:p>
                      <a:r>
                        <a:rPr lang="zh-CN" altLang="zh-CN" sz="1350" kern="1200" dirty="0">
                          <a:solidFill>
                            <a:schemeClr val="dk1"/>
                          </a:solidFill>
                          <a:effectLst/>
                          <a:latin typeface="+mn-lt"/>
                          <a:ea typeface="+mn-ea"/>
                          <a:cs typeface="+mn-cs"/>
                        </a:rPr>
                        <a:t>格氏</a:t>
                      </a:r>
                      <a:r>
                        <a:rPr lang="en-US" altLang="zh-CN" sz="1350" kern="1200" dirty="0">
                          <a:solidFill>
                            <a:schemeClr val="dk1"/>
                          </a:solidFill>
                          <a:effectLst/>
                          <a:latin typeface="+mn-lt"/>
                          <a:ea typeface="+mn-ea"/>
                          <a:cs typeface="+mn-cs"/>
                        </a:rPr>
                        <a:t> 4S 2300MAH 45C</a:t>
                      </a:r>
                      <a:r>
                        <a:rPr lang="zh-CN" altLang="zh-CN" sz="1350" kern="1200" dirty="0">
                          <a:solidFill>
                            <a:schemeClr val="dk1"/>
                          </a:solidFill>
                          <a:effectLst/>
                          <a:latin typeface="+mn-lt"/>
                          <a:ea typeface="+mn-ea"/>
                          <a:cs typeface="+mn-cs"/>
                        </a:rPr>
                        <a:t>锂电池</a:t>
                      </a:r>
                      <a:r>
                        <a:rPr lang="zh-CN" altLang="zh-CN" dirty="0">
                          <a:effectLst/>
                        </a:rPr>
                        <a:t> </a:t>
                      </a:r>
                      <a:endParaRPr lang="zh-CN" altLang="en-US" dirty="0"/>
                    </a:p>
                  </a:txBody>
                  <a:tcPr/>
                </a:tc>
                <a:extLst>
                  <a:ext uri="{0D108BD9-81ED-4DB2-BD59-A6C34878D82A}">
                    <a16:rowId xmlns:a16="http://schemas.microsoft.com/office/drawing/2014/main" val="10001"/>
                  </a:ext>
                </a:extLst>
              </a:tr>
              <a:tr h="370840">
                <a:tc>
                  <a:txBody>
                    <a:bodyPr/>
                    <a:lstStyle/>
                    <a:p>
                      <a:r>
                        <a:rPr lang="zh-CN" altLang="en-US" dirty="0"/>
                        <a:t>电机</a:t>
                      </a:r>
                    </a:p>
                  </a:txBody>
                  <a:tcPr/>
                </a:tc>
                <a:tc>
                  <a:txBody>
                    <a:bodyPr/>
                    <a:lstStyle/>
                    <a:p>
                      <a:r>
                        <a:rPr lang="en-US" altLang="zh-CN" dirty="0"/>
                        <a:t>T-Motor</a:t>
                      </a:r>
                      <a:r>
                        <a:rPr lang="zh-CN" altLang="en-US" dirty="0"/>
                        <a:t> </a:t>
                      </a:r>
                      <a:r>
                        <a:rPr lang="en-US" altLang="zh-CN" sz="1350" kern="1200" dirty="0">
                          <a:solidFill>
                            <a:schemeClr val="dk1"/>
                          </a:solidFill>
                          <a:effectLst/>
                          <a:latin typeface="+mn-lt"/>
                          <a:ea typeface="+mn-ea"/>
                          <a:cs typeface="+mn-cs"/>
                        </a:rPr>
                        <a:t>V2306-2400KV</a:t>
                      </a:r>
                      <a:r>
                        <a:rPr lang="zh-CN" altLang="zh-CN" dirty="0">
                          <a:effectLst/>
                        </a:rPr>
                        <a:t> </a:t>
                      </a:r>
                      <a:r>
                        <a:rPr lang="zh-CN" altLang="en-US" dirty="0">
                          <a:effectLst/>
                        </a:rPr>
                        <a:t> 无刷电机</a:t>
                      </a:r>
                      <a:endParaRPr lang="zh-CN" altLang="en-US" dirty="0"/>
                    </a:p>
                  </a:txBody>
                  <a:tcPr/>
                </a:tc>
                <a:extLst>
                  <a:ext uri="{0D108BD9-81ED-4DB2-BD59-A6C34878D82A}">
                    <a16:rowId xmlns:a16="http://schemas.microsoft.com/office/drawing/2014/main" val="10002"/>
                  </a:ext>
                </a:extLst>
              </a:tr>
              <a:tr h="370840">
                <a:tc>
                  <a:txBody>
                    <a:bodyPr/>
                    <a:lstStyle/>
                    <a:p>
                      <a:r>
                        <a:rPr lang="zh-CN" altLang="en-US" dirty="0"/>
                        <a:t>电调</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altLang="zh-CN" dirty="0" err="1"/>
                        <a:t>BLHeli_S</a:t>
                      </a:r>
                      <a:r>
                        <a:rPr lang="zh-CN" altLang="en-US" dirty="0"/>
                        <a:t> </a:t>
                      </a:r>
                      <a:r>
                        <a:rPr lang="en-US" altLang="zh-CN" dirty="0"/>
                        <a:t>45A</a:t>
                      </a:r>
                      <a:r>
                        <a:rPr lang="zh-CN" altLang="en-US" dirty="0"/>
                        <a:t> 分体电调</a:t>
                      </a:r>
                    </a:p>
                  </a:txBody>
                  <a:tcPr/>
                </a:tc>
                <a:extLst>
                  <a:ext uri="{0D108BD9-81ED-4DB2-BD59-A6C34878D82A}">
                    <a16:rowId xmlns:a16="http://schemas.microsoft.com/office/drawing/2014/main" val="1000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dirty="0"/>
                        <a:t>飞控</a:t>
                      </a:r>
                    </a:p>
                  </a:txBody>
                  <a:tcPr/>
                </a:tc>
                <a:tc>
                  <a:txBody>
                    <a:bodyPr/>
                    <a:lstStyle/>
                    <a:p>
                      <a:r>
                        <a:rPr lang="zh-CN" altLang="en-US" dirty="0"/>
                        <a:t>雷迅</a:t>
                      </a:r>
                      <a:r>
                        <a:rPr lang="en-US" altLang="zh-CN" dirty="0"/>
                        <a:t>v5</a:t>
                      </a:r>
                      <a:r>
                        <a:rPr lang="zh-CN" altLang="en-US" dirty="0"/>
                        <a:t> </a:t>
                      </a:r>
                      <a:r>
                        <a:rPr lang="en-US" altLang="zh-CN" dirty="0"/>
                        <a:t>nano</a:t>
                      </a:r>
                      <a:endParaRPr lang="zh-CN" altLang="en-US" dirty="0"/>
                    </a:p>
                  </a:txBody>
                  <a:tcPr/>
                </a:tc>
                <a:extLst>
                  <a:ext uri="{0D108BD9-81ED-4DB2-BD59-A6C34878D82A}">
                    <a16:rowId xmlns:a16="http://schemas.microsoft.com/office/drawing/2014/main" val="10004"/>
                  </a:ext>
                </a:extLst>
              </a:tr>
              <a:tr h="370840">
                <a:tc>
                  <a:txBody>
                    <a:bodyPr/>
                    <a:lstStyle/>
                    <a:p>
                      <a:r>
                        <a:rPr lang="zh-CN" altLang="en-US" dirty="0"/>
                        <a:t>机架</a:t>
                      </a:r>
                    </a:p>
                  </a:txBody>
                  <a:tcPr/>
                </a:tc>
                <a:tc>
                  <a:txBody>
                    <a:bodyPr/>
                    <a:lstStyle/>
                    <a:p>
                      <a:r>
                        <a:rPr lang="en-US" altLang="zh-CN" sz="1350" kern="1200" dirty="0">
                          <a:solidFill>
                            <a:schemeClr val="dk1"/>
                          </a:solidFill>
                          <a:effectLst/>
                          <a:latin typeface="+mn-lt"/>
                          <a:ea typeface="+mn-ea"/>
                          <a:cs typeface="+mn-cs"/>
                        </a:rPr>
                        <a:t>Q250</a:t>
                      </a:r>
                      <a:r>
                        <a:rPr lang="zh-CN" altLang="zh-CN" sz="1350" kern="1200" dirty="0">
                          <a:solidFill>
                            <a:schemeClr val="dk1"/>
                          </a:solidFill>
                          <a:effectLst/>
                          <a:latin typeface="+mn-lt"/>
                          <a:ea typeface="+mn-ea"/>
                          <a:cs typeface="+mn-cs"/>
                        </a:rPr>
                        <a:t>四旋翼机架</a:t>
                      </a:r>
                      <a:r>
                        <a:rPr lang="zh-CN" altLang="zh-CN" dirty="0">
                          <a:effectLst/>
                        </a:rPr>
                        <a:t> </a:t>
                      </a:r>
                      <a:endParaRPr lang="zh-CN" altLang="en-US" dirty="0"/>
                    </a:p>
                  </a:txBody>
                  <a:tcPr/>
                </a:tc>
                <a:extLst>
                  <a:ext uri="{0D108BD9-81ED-4DB2-BD59-A6C34878D82A}">
                    <a16:rowId xmlns:a16="http://schemas.microsoft.com/office/drawing/2014/main" val="10005"/>
                  </a:ext>
                </a:extLst>
              </a:tr>
              <a:tr h="370840">
                <a:tc>
                  <a:txBody>
                    <a:bodyPr/>
                    <a:lstStyle/>
                    <a:p>
                      <a:r>
                        <a:rPr lang="zh-CN" altLang="en-US" dirty="0"/>
                        <a:t>机载电脑</a:t>
                      </a:r>
                    </a:p>
                  </a:txBody>
                  <a:tcPr/>
                </a:tc>
                <a:tc>
                  <a:txBody>
                    <a:bodyPr/>
                    <a:lstStyle/>
                    <a:p>
                      <a:r>
                        <a:rPr lang="zh-CN" altLang="en-US" dirty="0"/>
                        <a:t>攀升 </a:t>
                      </a:r>
                      <a:r>
                        <a:rPr lang="en-US" altLang="zh-CN" dirty="0"/>
                        <a:t>7840HS</a:t>
                      </a:r>
                      <a:r>
                        <a:rPr lang="zh-CN" altLang="en-US" dirty="0"/>
                        <a:t> </a:t>
                      </a:r>
                      <a:r>
                        <a:rPr lang="en-US" altLang="zh-CN" dirty="0"/>
                        <a:t>MINI</a:t>
                      </a:r>
                      <a:r>
                        <a:rPr lang="zh-CN" altLang="en-US" dirty="0"/>
                        <a:t>主机</a:t>
                      </a:r>
                    </a:p>
                  </a:txBody>
                  <a:tcPr/>
                </a:tc>
                <a:extLst>
                  <a:ext uri="{0D108BD9-81ED-4DB2-BD59-A6C34878D82A}">
                    <a16:rowId xmlns:a16="http://schemas.microsoft.com/office/drawing/2014/main" val="10006"/>
                  </a:ext>
                </a:extLst>
              </a:tr>
              <a:tr h="370840">
                <a:tc>
                  <a:txBody>
                    <a:bodyPr/>
                    <a:lstStyle/>
                    <a:p>
                      <a:r>
                        <a:rPr lang="zh-CN" altLang="en-US" dirty="0"/>
                        <a:t>双目相机</a:t>
                      </a:r>
                    </a:p>
                  </a:txBody>
                  <a:tcPr/>
                </a:tc>
                <a:tc>
                  <a:txBody>
                    <a:bodyPr/>
                    <a:lstStyle/>
                    <a:p>
                      <a:r>
                        <a:rPr lang="en-US" altLang="zh-CN" sz="1350" kern="1200" dirty="0">
                          <a:solidFill>
                            <a:schemeClr val="dk1"/>
                          </a:solidFill>
                          <a:effectLst/>
                          <a:latin typeface="+mn-lt"/>
                          <a:ea typeface="+mn-ea"/>
                          <a:cs typeface="+mn-cs"/>
                        </a:rPr>
                        <a:t>Intel</a:t>
                      </a:r>
                      <a:r>
                        <a:rPr lang="zh-CN" altLang="en-US" sz="1350" kern="1200" dirty="0">
                          <a:solidFill>
                            <a:schemeClr val="dk1"/>
                          </a:solidFill>
                          <a:effectLst/>
                          <a:latin typeface="+mn-lt"/>
                          <a:ea typeface="+mn-ea"/>
                          <a:cs typeface="+mn-cs"/>
                        </a:rPr>
                        <a:t> </a:t>
                      </a:r>
                      <a:r>
                        <a:rPr lang="en-US" altLang="zh-CN" sz="1350" kern="1200" dirty="0">
                          <a:solidFill>
                            <a:schemeClr val="dk1"/>
                          </a:solidFill>
                          <a:effectLst/>
                          <a:latin typeface="+mn-lt"/>
                          <a:ea typeface="+mn-ea"/>
                          <a:cs typeface="+mn-cs"/>
                        </a:rPr>
                        <a:t>RealSense D435</a:t>
                      </a:r>
                      <a:r>
                        <a:rPr lang="zh-CN" altLang="zh-CN" sz="1350" kern="1200" dirty="0">
                          <a:solidFill>
                            <a:schemeClr val="dk1"/>
                          </a:solidFill>
                          <a:effectLst/>
                          <a:latin typeface="+mn-lt"/>
                          <a:ea typeface="+mn-ea"/>
                          <a:cs typeface="+mn-cs"/>
                        </a:rPr>
                        <a:t>相机</a:t>
                      </a:r>
                      <a:r>
                        <a:rPr lang="zh-CN" altLang="zh-CN" dirty="0">
                          <a:effectLst/>
                        </a:rPr>
                        <a:t> </a:t>
                      </a:r>
                      <a:endParaRPr lang="zh-CN" altLang="en-US" dirty="0"/>
                    </a:p>
                  </a:txBody>
                  <a:tcPr/>
                </a:tc>
                <a:extLst>
                  <a:ext uri="{0D108BD9-81ED-4DB2-BD59-A6C34878D82A}">
                    <a16:rowId xmlns:a16="http://schemas.microsoft.com/office/drawing/2014/main" val="144360365"/>
                  </a:ext>
                </a:extLst>
              </a:tr>
              <a:tr h="370840">
                <a:tc>
                  <a:txBody>
                    <a:bodyPr/>
                    <a:lstStyle/>
                    <a:p>
                      <a:r>
                        <a:rPr lang="zh-CN" altLang="en-US" dirty="0"/>
                        <a:t>遥控器与接收机</a:t>
                      </a:r>
                    </a:p>
                  </a:txBody>
                  <a:tcPr/>
                </a:tc>
                <a:tc>
                  <a:txBody>
                    <a:bodyPr/>
                    <a:lstStyle/>
                    <a:p>
                      <a:r>
                        <a:rPr lang="zh-CN" altLang="en-US" dirty="0"/>
                        <a:t>乐迪 </a:t>
                      </a:r>
                      <a:r>
                        <a:rPr lang="en-US" altLang="zh-CN" dirty="0"/>
                        <a:t>AT9S</a:t>
                      </a:r>
                      <a:r>
                        <a:rPr lang="zh-CN" altLang="en-US" dirty="0"/>
                        <a:t> </a:t>
                      </a:r>
                      <a:r>
                        <a:rPr lang="en-US" altLang="zh-CN" dirty="0"/>
                        <a:t>PRO</a:t>
                      </a:r>
                      <a:r>
                        <a:rPr lang="zh-CN" altLang="en-US" dirty="0"/>
                        <a:t> </a:t>
                      </a:r>
                      <a:r>
                        <a:rPr lang="en-US" altLang="zh-CN" dirty="0"/>
                        <a:t>/</a:t>
                      </a:r>
                      <a:r>
                        <a:rPr lang="zh-CN" altLang="en-US" dirty="0"/>
                        <a:t> </a:t>
                      </a:r>
                      <a:r>
                        <a:rPr lang="en-US" altLang="zh-CN" dirty="0"/>
                        <a:t>R12DSM</a:t>
                      </a:r>
                      <a:r>
                        <a:rPr lang="zh-CN" altLang="en-US" dirty="0"/>
                        <a:t>接收机</a:t>
                      </a:r>
                    </a:p>
                  </a:txBody>
                  <a:tcPr/>
                </a:tc>
                <a:extLst>
                  <a:ext uri="{0D108BD9-81ED-4DB2-BD59-A6C34878D82A}">
                    <a16:rowId xmlns:a16="http://schemas.microsoft.com/office/drawing/2014/main" val="298715813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DDDEA-8E3C-27DD-DB29-C5C4788003FF}"/>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D73F47B-E1A5-383E-5042-7C57A1B2783C}"/>
              </a:ext>
            </a:extLst>
          </p:cNvPr>
          <p:cNvSpPr>
            <a:spLocks noGrp="1"/>
          </p:cNvSpPr>
          <p:nvPr>
            <p:ph type="sldNum" sz="quarter" idx="12"/>
          </p:nvPr>
        </p:nvSpPr>
        <p:spPr/>
        <p:txBody>
          <a:bodyPr/>
          <a:lstStyle/>
          <a:p>
            <a:fld id="{ACBECEF1-1935-4692-9C86-5FD89D9EDF46}" type="slidenum">
              <a:rPr lang="zh-CN" altLang="en-US" smtClean="0"/>
              <a:t>11</a:t>
            </a:fld>
            <a:endParaRPr lang="zh-CN" altLang="en-US"/>
          </a:p>
        </p:txBody>
      </p:sp>
      <p:sp>
        <p:nvSpPr>
          <p:cNvPr id="5" name="直角三角形 4">
            <a:extLst>
              <a:ext uri="{FF2B5EF4-FFF2-40B4-BE49-F238E27FC236}">
                <a16:creationId xmlns:a16="http://schemas.microsoft.com/office/drawing/2014/main" id="{57AE0157-9849-59F6-0F7E-96371090ACB7}"/>
              </a:ext>
            </a:extLst>
          </p:cNvPr>
          <p:cNvSpPr/>
          <p:nvPr/>
        </p:nvSpPr>
        <p:spPr>
          <a:xfrm rot="10800000">
            <a:off x="6660994" y="64656"/>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a:extLst>
              <a:ext uri="{FF2B5EF4-FFF2-40B4-BE49-F238E27FC236}">
                <a16:creationId xmlns:a16="http://schemas.microsoft.com/office/drawing/2014/main" id="{42EBBE56-942A-EBBE-6487-03524E5CD466}"/>
              </a:ext>
            </a:extLst>
          </p:cNvPr>
          <p:cNvSpPr/>
          <p:nvPr/>
        </p:nvSpPr>
        <p:spPr>
          <a:xfrm>
            <a:off x="0" y="2881269"/>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FDE4EB93-AC41-D239-1C75-EBCB7D1C0984}"/>
              </a:ext>
            </a:extLst>
          </p:cNvPr>
          <p:cNvSpPr txBox="1"/>
          <p:nvPr/>
        </p:nvSpPr>
        <p:spPr>
          <a:xfrm>
            <a:off x="2713448" y="86400"/>
            <a:ext cx="3717104" cy="523220"/>
          </a:xfrm>
          <a:prstGeom prst="rect">
            <a:avLst/>
          </a:prstGeom>
          <a:noFill/>
        </p:spPr>
        <p:txBody>
          <a:bodyPr wrap="square" rtlCol="0">
            <a:spAutoFit/>
          </a:bodyPr>
          <a:lstStyle/>
          <a:p>
            <a:pPr algn="ctr" fontAlgn="base">
              <a:spcBef>
                <a:spcPct val="0"/>
              </a:spcBef>
              <a:spcAft>
                <a:spcPct val="0"/>
              </a:spcAft>
              <a:defRPr/>
            </a:pPr>
            <a:r>
              <a:rPr lang="zh-CN" altLang="en-US" sz="2800" b="1" dirty="0">
                <a:solidFill>
                  <a:prstClr val="black">
                    <a:lumMod val="85000"/>
                    <a:lumOff val="15000"/>
                  </a:prstClr>
                </a:solidFill>
                <a:latin typeface="微软雅黑" panose="020B0503020204020204" pitchFamily="34" charset="-122"/>
                <a:ea typeface="微软雅黑" panose="020B0503020204020204" pitchFamily="34" charset="-122"/>
              </a:rPr>
              <a:t>硬件选型</a:t>
            </a:r>
            <a:endParaRPr lang="en-US" altLang="zh-CN" sz="28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D98F10C2-FC8B-A513-D201-3B1D45000955}"/>
              </a:ext>
            </a:extLst>
          </p:cNvPr>
          <p:cNvSpPr txBox="1"/>
          <p:nvPr/>
        </p:nvSpPr>
        <p:spPr>
          <a:xfrm>
            <a:off x="3389971" y="532800"/>
            <a:ext cx="2364059" cy="276999"/>
          </a:xfrm>
          <a:prstGeom prst="rect">
            <a:avLst/>
          </a:prstGeom>
          <a:noFill/>
        </p:spPr>
        <p:txBody>
          <a:bodyPr wrap="square" rtlCol="0">
            <a:spAutoFit/>
          </a:bodyPr>
          <a:lstStyle/>
          <a:p>
            <a:pPr algn="ctr" fontAlgn="base">
              <a:spcBef>
                <a:spcPct val="0"/>
              </a:spcBef>
              <a:spcAft>
                <a:spcPct val="0"/>
              </a:spcAft>
              <a:defRPr/>
            </a:pPr>
            <a:r>
              <a:rPr lang="en-US" altLang="zh-CN" sz="1200" dirty="0"/>
              <a:t>Hardware Selection</a:t>
            </a:r>
          </a:p>
        </p:txBody>
      </p:sp>
      <p:pic>
        <p:nvPicPr>
          <p:cNvPr id="4" name="图片 3">
            <a:extLst>
              <a:ext uri="{FF2B5EF4-FFF2-40B4-BE49-F238E27FC236}">
                <a16:creationId xmlns:a16="http://schemas.microsoft.com/office/drawing/2014/main" id="{B96BD884-3244-D8BC-335F-7CAC81B78F81}"/>
              </a:ext>
            </a:extLst>
          </p:cNvPr>
          <p:cNvPicPr>
            <a:picLocks noChangeAspect="1"/>
          </p:cNvPicPr>
          <p:nvPr/>
        </p:nvPicPr>
        <p:blipFill>
          <a:blip r:embed="rId3"/>
          <a:stretch>
            <a:fillRect/>
          </a:stretch>
        </p:blipFill>
        <p:spPr>
          <a:xfrm>
            <a:off x="579556" y="1056020"/>
            <a:ext cx="3926794" cy="2941643"/>
          </a:xfrm>
          <a:prstGeom prst="rect">
            <a:avLst/>
          </a:prstGeom>
        </p:spPr>
      </p:pic>
      <p:pic>
        <p:nvPicPr>
          <p:cNvPr id="9" name="图片 8">
            <a:extLst>
              <a:ext uri="{FF2B5EF4-FFF2-40B4-BE49-F238E27FC236}">
                <a16:creationId xmlns:a16="http://schemas.microsoft.com/office/drawing/2014/main" id="{74DBA9DA-492C-3B74-8470-96E5EF190B37}"/>
              </a:ext>
            </a:extLst>
          </p:cNvPr>
          <p:cNvPicPr>
            <a:picLocks noChangeAspect="1"/>
          </p:cNvPicPr>
          <p:nvPr/>
        </p:nvPicPr>
        <p:blipFill>
          <a:blip r:embed="rId4"/>
          <a:stretch>
            <a:fillRect/>
          </a:stretch>
        </p:blipFill>
        <p:spPr>
          <a:xfrm>
            <a:off x="4736792" y="1056020"/>
            <a:ext cx="3926794" cy="2941643"/>
          </a:xfrm>
          <a:prstGeom prst="rect">
            <a:avLst/>
          </a:prstGeom>
        </p:spPr>
      </p:pic>
    </p:spTree>
    <p:extLst>
      <p:ext uri="{BB962C8B-B14F-4D97-AF65-F5344CB8AC3E}">
        <p14:creationId xmlns:p14="http://schemas.microsoft.com/office/powerpoint/2010/main" val="892574525"/>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2810194"/>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2858" y="749128"/>
            <a:ext cx="8589600"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5"/>
          <p:cNvSpPr txBox="1">
            <a:spLocks noChangeArrowheads="1"/>
          </p:cNvSpPr>
          <p:nvPr/>
        </p:nvSpPr>
        <p:spPr bwMode="auto">
          <a:xfrm>
            <a:off x="2863840" y="1890000"/>
            <a:ext cx="341632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dirty="0">
                <a:solidFill>
                  <a:prstClr val="black">
                    <a:lumMod val="85000"/>
                    <a:lumOff val="15000"/>
                  </a:prstClr>
                </a:solidFill>
                <a:latin typeface="微软雅黑" panose="020B0503020204020204" pitchFamily="34" charset="-122"/>
                <a:ea typeface="微软雅黑" panose="020B0503020204020204" pitchFamily="34" charset="-122"/>
              </a:rPr>
              <a:t>四、感知层设计</a:t>
            </a:r>
            <a:endParaRPr lang="en-US" altLang="zh-CN" sz="3600" b="1" dirty="0">
              <a:solidFill>
                <a:prstClr val="black">
                  <a:lumMod val="85000"/>
                  <a:lumOff val="15000"/>
                </a:prstClr>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endParaRPr lang="en-US" altLang="zh-CN" sz="3600" b="1" dirty="0">
              <a:solidFill>
                <a:prstClr val="black">
                  <a:lumMod val="85000"/>
                  <a:lumOff val="15000"/>
                </a:prstClr>
              </a:solidFill>
              <a:latin typeface="微软雅黑" panose="020B0503020204020204" pitchFamily="34" charset="-122"/>
              <a:ea typeface="微软雅黑" panose="020B0503020204020204" pitchFamily="34" charset="-122"/>
            </a:endParaRPr>
          </a:p>
          <a:p>
            <a:pPr lvl="0" algn="ctr" fontAlgn="base">
              <a:spcBef>
                <a:spcPct val="0"/>
              </a:spcBef>
              <a:spcAft>
                <a:spcPct val="0"/>
              </a:spcAft>
              <a:defRPr/>
            </a:pPr>
            <a:endParaRPr lang="zh-CN" altLang="en-US" sz="36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1" name="文本框 6"/>
          <p:cNvSpPr txBox="1">
            <a:spLocks noChangeArrowheads="1"/>
          </p:cNvSpPr>
          <p:nvPr/>
        </p:nvSpPr>
        <p:spPr bwMode="auto">
          <a:xfrm>
            <a:off x="3701922" y="2502000"/>
            <a:ext cx="174015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dirty="0"/>
              <a:t>Perception layer design</a:t>
            </a:r>
          </a:p>
        </p:txBody>
      </p:sp>
      <p:pic>
        <p:nvPicPr>
          <p:cNvPr id="2" name="图片 1"/>
          <p:cNvPicPr>
            <a:picLocks noChangeAspect="1"/>
          </p:cNvPicPr>
          <p:nvPr/>
        </p:nvPicPr>
        <p:blipFill>
          <a:blip r:embed="rId3"/>
          <a:stretch>
            <a:fillRect/>
          </a:stretch>
        </p:blipFill>
        <p:spPr>
          <a:xfrm>
            <a:off x="3904691" y="3010829"/>
            <a:ext cx="1334618" cy="1114893"/>
          </a:xfrm>
          <a:prstGeom prst="rect">
            <a:avLst/>
          </a:prstGeom>
        </p:spPr>
      </p:pic>
    </p:spTree>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000"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par>
                                <p:cTn id="8" presetID="6" presetClass="entr" presetSubtype="16" fill="hold" grpId="0" nodeType="withEffect">
                                  <p:stCondLst>
                                    <p:cond delay="0"/>
                                  </p:stCondLst>
                                  <p:childTnLst>
                                    <p:set>
                                      <p:cBhvr>
                                        <p:cTn id="9" dur="1000" fill="hold">
                                          <p:stCondLst>
                                            <p:cond delay="0"/>
                                          </p:stCondLst>
                                        </p:cTn>
                                        <p:tgtEl>
                                          <p:spTgt spid="21"/>
                                        </p:tgtEl>
                                        <p:attrNameLst>
                                          <p:attrName>style.visibility</p:attrName>
                                        </p:attrNameLst>
                                      </p:cBhvr>
                                      <p:to>
                                        <p:strVal val="visible"/>
                                      </p:to>
                                    </p:set>
                                    <p:animEffect transition="in" filter="circle(in)">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ACBECEF1-1935-4692-9C86-5FD89D9EDF46}" type="slidenum">
              <a:rPr lang="zh-CN" altLang="en-US" smtClean="0"/>
              <a:t>13</a:t>
            </a:fld>
            <a:endParaRPr lang="zh-CN" altLang="en-US" dirty="0"/>
          </a:p>
        </p:txBody>
      </p:sp>
      <p:sp>
        <p:nvSpPr>
          <p:cNvPr id="5" name="直角三角形 4"/>
          <p:cNvSpPr/>
          <p:nvPr/>
        </p:nvSpPr>
        <p:spPr>
          <a:xfrm rot="10800000">
            <a:off x="6660994" y="64656"/>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a:off x="0" y="2881269"/>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713448" y="86400"/>
            <a:ext cx="3717104" cy="523220"/>
          </a:xfrm>
          <a:prstGeom prst="rect">
            <a:avLst/>
          </a:prstGeom>
          <a:noFill/>
        </p:spPr>
        <p:txBody>
          <a:bodyPr wrap="square" rtlCol="0">
            <a:spAutoFit/>
          </a:bodyPr>
          <a:lstStyle/>
          <a:p>
            <a:pPr algn="ctr" fontAlgn="base">
              <a:spcBef>
                <a:spcPct val="0"/>
              </a:spcBef>
              <a:spcAft>
                <a:spcPct val="0"/>
              </a:spcAft>
              <a:defRPr/>
            </a:pPr>
            <a:r>
              <a:rPr lang="zh-CN" altLang="en-US" sz="2800" b="1" dirty="0">
                <a:solidFill>
                  <a:prstClr val="black">
                    <a:lumMod val="85000"/>
                    <a:lumOff val="15000"/>
                  </a:prstClr>
                </a:solidFill>
                <a:latin typeface="微软雅黑" panose="020B0503020204020204" pitchFamily="34" charset="-122"/>
                <a:ea typeface="微软雅黑" panose="020B0503020204020204" pitchFamily="34" charset="-122"/>
              </a:rPr>
              <a:t>感知层设计</a:t>
            </a:r>
            <a:endParaRPr lang="en-US" altLang="zh-CN" sz="28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389971" y="532800"/>
            <a:ext cx="2364059" cy="276999"/>
          </a:xfrm>
          <a:prstGeom prst="rect">
            <a:avLst/>
          </a:prstGeom>
          <a:noFill/>
        </p:spPr>
        <p:txBody>
          <a:bodyPr wrap="square" rtlCol="0">
            <a:spAutoFit/>
          </a:bodyPr>
          <a:lstStyle/>
          <a:p>
            <a:pPr algn="ctr" fontAlgn="base">
              <a:spcBef>
                <a:spcPct val="0"/>
              </a:spcBef>
              <a:spcAft>
                <a:spcPct val="0"/>
              </a:spcAft>
              <a:defRPr/>
            </a:pPr>
            <a:r>
              <a:rPr lang="en-US" altLang="zh-CN" sz="1200" dirty="0"/>
              <a:t>Perception layer design</a:t>
            </a:r>
          </a:p>
        </p:txBody>
      </p:sp>
      <p:sp>
        <p:nvSpPr>
          <p:cNvPr id="12" name="文本框 11"/>
          <p:cNvSpPr txBox="1"/>
          <p:nvPr/>
        </p:nvSpPr>
        <p:spPr>
          <a:xfrm>
            <a:off x="2352567" y="4222595"/>
            <a:ext cx="4438866"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感知层框架</a:t>
            </a:r>
          </a:p>
        </p:txBody>
      </p:sp>
      <p:pic>
        <p:nvPicPr>
          <p:cNvPr id="3" name="图片 2" descr="图示&#10;&#10;AI 生成的内容可能不正确。">
            <a:extLst>
              <a:ext uri="{FF2B5EF4-FFF2-40B4-BE49-F238E27FC236}">
                <a16:creationId xmlns:a16="http://schemas.microsoft.com/office/drawing/2014/main" id="{45E0AC66-8A79-4829-E407-4CF53600C9FA}"/>
              </a:ext>
            </a:extLst>
          </p:cNvPr>
          <p:cNvPicPr>
            <a:picLocks noChangeAspect="1"/>
          </p:cNvPicPr>
          <p:nvPr/>
        </p:nvPicPr>
        <p:blipFill>
          <a:blip r:embed="rId3"/>
          <a:stretch>
            <a:fillRect/>
          </a:stretch>
        </p:blipFill>
        <p:spPr>
          <a:xfrm>
            <a:off x="1373411" y="1176461"/>
            <a:ext cx="6397178" cy="28918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6DEAC-80BA-51F7-AFA7-D2899F51154A}"/>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158D2D3-D803-49E2-97C6-CDE1D08DA406}"/>
              </a:ext>
            </a:extLst>
          </p:cNvPr>
          <p:cNvSpPr>
            <a:spLocks noGrp="1"/>
          </p:cNvSpPr>
          <p:nvPr>
            <p:ph type="sldNum" sz="quarter" idx="12"/>
          </p:nvPr>
        </p:nvSpPr>
        <p:spPr/>
        <p:txBody>
          <a:bodyPr/>
          <a:lstStyle/>
          <a:p>
            <a:fld id="{ACBECEF1-1935-4692-9C86-5FD89D9EDF46}" type="slidenum">
              <a:rPr lang="zh-CN" altLang="en-US" smtClean="0"/>
              <a:t>14</a:t>
            </a:fld>
            <a:endParaRPr lang="zh-CN" altLang="en-US" dirty="0"/>
          </a:p>
        </p:txBody>
      </p:sp>
      <p:sp>
        <p:nvSpPr>
          <p:cNvPr id="5" name="直角三角形 4">
            <a:extLst>
              <a:ext uri="{FF2B5EF4-FFF2-40B4-BE49-F238E27FC236}">
                <a16:creationId xmlns:a16="http://schemas.microsoft.com/office/drawing/2014/main" id="{5B25AFB3-E4F0-9226-FC00-1CC79F442C1E}"/>
              </a:ext>
            </a:extLst>
          </p:cNvPr>
          <p:cNvSpPr/>
          <p:nvPr/>
        </p:nvSpPr>
        <p:spPr>
          <a:xfrm rot="10800000">
            <a:off x="6660994" y="64656"/>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a:extLst>
              <a:ext uri="{FF2B5EF4-FFF2-40B4-BE49-F238E27FC236}">
                <a16:creationId xmlns:a16="http://schemas.microsoft.com/office/drawing/2014/main" id="{6A058824-F88A-8ED7-0949-E030F2B080CA}"/>
              </a:ext>
            </a:extLst>
          </p:cNvPr>
          <p:cNvSpPr/>
          <p:nvPr/>
        </p:nvSpPr>
        <p:spPr>
          <a:xfrm>
            <a:off x="0" y="2881269"/>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F91C35B3-2990-C490-ADD8-72B889F493FC}"/>
              </a:ext>
            </a:extLst>
          </p:cNvPr>
          <p:cNvSpPr txBox="1"/>
          <p:nvPr/>
        </p:nvSpPr>
        <p:spPr>
          <a:xfrm>
            <a:off x="2713448" y="86400"/>
            <a:ext cx="3717104" cy="523220"/>
          </a:xfrm>
          <a:prstGeom prst="rect">
            <a:avLst/>
          </a:prstGeom>
          <a:noFill/>
        </p:spPr>
        <p:txBody>
          <a:bodyPr wrap="square" rtlCol="0">
            <a:spAutoFit/>
          </a:bodyPr>
          <a:lstStyle/>
          <a:p>
            <a:pPr algn="ctr" fontAlgn="base">
              <a:spcBef>
                <a:spcPct val="0"/>
              </a:spcBef>
              <a:spcAft>
                <a:spcPct val="0"/>
              </a:spcAft>
              <a:defRPr/>
            </a:pPr>
            <a:r>
              <a:rPr lang="zh-CN" altLang="en-US" sz="2800" b="1" dirty="0">
                <a:solidFill>
                  <a:prstClr val="black">
                    <a:lumMod val="85000"/>
                    <a:lumOff val="15000"/>
                  </a:prstClr>
                </a:solidFill>
                <a:latin typeface="微软雅黑" panose="020B0503020204020204" pitchFamily="34" charset="-122"/>
                <a:ea typeface="微软雅黑" panose="020B0503020204020204" pitchFamily="34" charset="-122"/>
              </a:rPr>
              <a:t>感知层设计</a:t>
            </a:r>
            <a:endParaRPr lang="en-US" altLang="zh-CN" sz="28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824B1628-12B2-FCE8-3FB4-802EB9E5C3E2}"/>
              </a:ext>
            </a:extLst>
          </p:cNvPr>
          <p:cNvSpPr txBox="1"/>
          <p:nvPr/>
        </p:nvSpPr>
        <p:spPr>
          <a:xfrm>
            <a:off x="3389971" y="532800"/>
            <a:ext cx="2364059" cy="276999"/>
          </a:xfrm>
          <a:prstGeom prst="rect">
            <a:avLst/>
          </a:prstGeom>
          <a:noFill/>
        </p:spPr>
        <p:txBody>
          <a:bodyPr wrap="square" rtlCol="0">
            <a:spAutoFit/>
          </a:bodyPr>
          <a:lstStyle/>
          <a:p>
            <a:pPr algn="ctr" fontAlgn="base">
              <a:spcBef>
                <a:spcPct val="0"/>
              </a:spcBef>
              <a:spcAft>
                <a:spcPct val="0"/>
              </a:spcAft>
              <a:defRPr/>
            </a:pPr>
            <a:r>
              <a:rPr lang="en-US" altLang="zh-CN" sz="1200" dirty="0"/>
              <a:t>Perception layer design</a:t>
            </a:r>
          </a:p>
        </p:txBody>
      </p:sp>
      <p:sp>
        <p:nvSpPr>
          <p:cNvPr id="12" name="文本框 11">
            <a:extLst>
              <a:ext uri="{FF2B5EF4-FFF2-40B4-BE49-F238E27FC236}">
                <a16:creationId xmlns:a16="http://schemas.microsoft.com/office/drawing/2014/main" id="{98710DB2-3CBB-46C9-8C48-DE5B28A81CCF}"/>
              </a:ext>
            </a:extLst>
          </p:cNvPr>
          <p:cNvSpPr txBox="1"/>
          <p:nvPr/>
        </p:nvSpPr>
        <p:spPr>
          <a:xfrm>
            <a:off x="2352567" y="4222595"/>
            <a:ext cx="4438866"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相机发布话题可视化</a:t>
            </a:r>
          </a:p>
        </p:txBody>
      </p:sp>
      <p:pic>
        <p:nvPicPr>
          <p:cNvPr id="4" name="图片 3">
            <a:extLst>
              <a:ext uri="{FF2B5EF4-FFF2-40B4-BE49-F238E27FC236}">
                <a16:creationId xmlns:a16="http://schemas.microsoft.com/office/drawing/2014/main" id="{E01795F6-E56C-9023-557C-5ADDECC44551}"/>
              </a:ext>
            </a:extLst>
          </p:cNvPr>
          <p:cNvPicPr>
            <a:picLocks noChangeAspect="1"/>
          </p:cNvPicPr>
          <p:nvPr/>
        </p:nvPicPr>
        <p:blipFill>
          <a:blip r:embed="rId3"/>
          <a:stretch>
            <a:fillRect/>
          </a:stretch>
        </p:blipFill>
        <p:spPr>
          <a:xfrm>
            <a:off x="1686507" y="938234"/>
            <a:ext cx="5770986" cy="3267032"/>
          </a:xfrm>
          <a:prstGeom prst="rect">
            <a:avLst/>
          </a:prstGeom>
        </p:spPr>
      </p:pic>
    </p:spTree>
    <p:extLst>
      <p:ext uri="{BB962C8B-B14F-4D97-AF65-F5344CB8AC3E}">
        <p14:creationId xmlns:p14="http://schemas.microsoft.com/office/powerpoint/2010/main" val="4010866493"/>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D2299-0805-BD10-97F5-1ED4DC4CF8D8}"/>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6BEBDC9-0B16-FA0E-4268-3377BFF5C7D8}"/>
              </a:ext>
            </a:extLst>
          </p:cNvPr>
          <p:cNvSpPr>
            <a:spLocks noGrp="1"/>
          </p:cNvSpPr>
          <p:nvPr>
            <p:ph type="sldNum" sz="quarter" idx="12"/>
          </p:nvPr>
        </p:nvSpPr>
        <p:spPr/>
        <p:txBody>
          <a:bodyPr/>
          <a:lstStyle/>
          <a:p>
            <a:fld id="{ACBECEF1-1935-4692-9C86-5FD89D9EDF46}" type="slidenum">
              <a:rPr lang="zh-CN" altLang="en-US" smtClean="0"/>
              <a:t>15</a:t>
            </a:fld>
            <a:endParaRPr lang="zh-CN" altLang="en-US" dirty="0"/>
          </a:p>
        </p:txBody>
      </p:sp>
      <p:sp>
        <p:nvSpPr>
          <p:cNvPr id="5" name="直角三角形 4">
            <a:extLst>
              <a:ext uri="{FF2B5EF4-FFF2-40B4-BE49-F238E27FC236}">
                <a16:creationId xmlns:a16="http://schemas.microsoft.com/office/drawing/2014/main" id="{61D492D8-CEC3-CA22-9B48-0ADB02026F60}"/>
              </a:ext>
            </a:extLst>
          </p:cNvPr>
          <p:cNvSpPr/>
          <p:nvPr/>
        </p:nvSpPr>
        <p:spPr>
          <a:xfrm rot="10800000">
            <a:off x="6660994" y="64656"/>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a:extLst>
              <a:ext uri="{FF2B5EF4-FFF2-40B4-BE49-F238E27FC236}">
                <a16:creationId xmlns:a16="http://schemas.microsoft.com/office/drawing/2014/main" id="{3085ADEB-610E-26B2-BF5D-43C39A8E4596}"/>
              </a:ext>
            </a:extLst>
          </p:cNvPr>
          <p:cNvSpPr/>
          <p:nvPr/>
        </p:nvSpPr>
        <p:spPr>
          <a:xfrm>
            <a:off x="0" y="2881269"/>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B0EAC74-7C52-E61D-5CC7-4D183A9F1519}"/>
              </a:ext>
            </a:extLst>
          </p:cNvPr>
          <p:cNvSpPr txBox="1"/>
          <p:nvPr/>
        </p:nvSpPr>
        <p:spPr>
          <a:xfrm>
            <a:off x="2713448" y="86400"/>
            <a:ext cx="3717104" cy="523220"/>
          </a:xfrm>
          <a:prstGeom prst="rect">
            <a:avLst/>
          </a:prstGeom>
          <a:noFill/>
        </p:spPr>
        <p:txBody>
          <a:bodyPr wrap="square" rtlCol="0">
            <a:spAutoFit/>
          </a:bodyPr>
          <a:lstStyle/>
          <a:p>
            <a:pPr algn="ctr" fontAlgn="base">
              <a:spcBef>
                <a:spcPct val="0"/>
              </a:spcBef>
              <a:spcAft>
                <a:spcPct val="0"/>
              </a:spcAft>
              <a:defRPr/>
            </a:pPr>
            <a:r>
              <a:rPr lang="zh-CN" altLang="en-US" sz="2800" b="1" dirty="0">
                <a:solidFill>
                  <a:prstClr val="black">
                    <a:lumMod val="85000"/>
                    <a:lumOff val="15000"/>
                  </a:prstClr>
                </a:solidFill>
                <a:latin typeface="微软雅黑" panose="020B0503020204020204" pitchFamily="34" charset="-122"/>
                <a:ea typeface="微软雅黑" panose="020B0503020204020204" pitchFamily="34" charset="-122"/>
              </a:rPr>
              <a:t>感知层设计</a:t>
            </a:r>
            <a:endParaRPr lang="en-US" altLang="zh-CN" sz="28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E459E4A1-3468-7151-F5ED-19AD4372EF61}"/>
              </a:ext>
            </a:extLst>
          </p:cNvPr>
          <p:cNvSpPr txBox="1"/>
          <p:nvPr/>
        </p:nvSpPr>
        <p:spPr>
          <a:xfrm>
            <a:off x="3389971" y="532800"/>
            <a:ext cx="2364059" cy="276999"/>
          </a:xfrm>
          <a:prstGeom prst="rect">
            <a:avLst/>
          </a:prstGeom>
          <a:noFill/>
        </p:spPr>
        <p:txBody>
          <a:bodyPr wrap="square" rtlCol="0">
            <a:spAutoFit/>
          </a:bodyPr>
          <a:lstStyle/>
          <a:p>
            <a:pPr algn="ctr" fontAlgn="base">
              <a:spcBef>
                <a:spcPct val="0"/>
              </a:spcBef>
              <a:spcAft>
                <a:spcPct val="0"/>
              </a:spcAft>
              <a:defRPr/>
            </a:pPr>
            <a:r>
              <a:rPr lang="en-US" altLang="zh-CN" sz="1200" dirty="0"/>
              <a:t>Perception layer design</a:t>
            </a:r>
          </a:p>
        </p:txBody>
      </p:sp>
      <p:sp>
        <p:nvSpPr>
          <p:cNvPr id="12" name="文本框 11">
            <a:extLst>
              <a:ext uri="{FF2B5EF4-FFF2-40B4-BE49-F238E27FC236}">
                <a16:creationId xmlns:a16="http://schemas.microsoft.com/office/drawing/2014/main" id="{C88A7001-78CB-3232-7DDB-2C5A80EAE82D}"/>
              </a:ext>
            </a:extLst>
          </p:cNvPr>
          <p:cNvSpPr txBox="1"/>
          <p:nvPr/>
        </p:nvSpPr>
        <p:spPr>
          <a:xfrm>
            <a:off x="2352567" y="4222595"/>
            <a:ext cx="4438866"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红外图像特征点跟踪</a:t>
            </a:r>
          </a:p>
        </p:txBody>
      </p:sp>
      <p:pic>
        <p:nvPicPr>
          <p:cNvPr id="3" name="图片 2">
            <a:extLst>
              <a:ext uri="{FF2B5EF4-FFF2-40B4-BE49-F238E27FC236}">
                <a16:creationId xmlns:a16="http://schemas.microsoft.com/office/drawing/2014/main" id="{20B74FFE-5ACD-B81E-9467-966EBB8671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83" y="1131115"/>
            <a:ext cx="5960434" cy="2262231"/>
          </a:xfrm>
          <a:prstGeom prst="rect">
            <a:avLst/>
          </a:prstGeom>
        </p:spPr>
      </p:pic>
    </p:spTree>
    <p:extLst>
      <p:ext uri="{BB962C8B-B14F-4D97-AF65-F5344CB8AC3E}">
        <p14:creationId xmlns:p14="http://schemas.microsoft.com/office/powerpoint/2010/main" val="3100733075"/>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62737-3808-E225-946F-FEC818B789C9}"/>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D51B5B1-3678-8D29-6AAD-4E1EC3369438}"/>
              </a:ext>
            </a:extLst>
          </p:cNvPr>
          <p:cNvSpPr>
            <a:spLocks noGrp="1"/>
          </p:cNvSpPr>
          <p:nvPr>
            <p:ph type="sldNum" sz="quarter" idx="12"/>
          </p:nvPr>
        </p:nvSpPr>
        <p:spPr/>
        <p:txBody>
          <a:bodyPr/>
          <a:lstStyle/>
          <a:p>
            <a:fld id="{ACBECEF1-1935-4692-9C86-5FD89D9EDF46}" type="slidenum">
              <a:rPr lang="zh-CN" altLang="en-US" smtClean="0"/>
              <a:t>16</a:t>
            </a:fld>
            <a:endParaRPr lang="zh-CN" altLang="en-US" dirty="0"/>
          </a:p>
        </p:txBody>
      </p:sp>
      <p:sp>
        <p:nvSpPr>
          <p:cNvPr id="5" name="直角三角形 4">
            <a:extLst>
              <a:ext uri="{FF2B5EF4-FFF2-40B4-BE49-F238E27FC236}">
                <a16:creationId xmlns:a16="http://schemas.microsoft.com/office/drawing/2014/main" id="{586AA710-9C59-E331-C366-EA57EABE5D01}"/>
              </a:ext>
            </a:extLst>
          </p:cNvPr>
          <p:cNvSpPr/>
          <p:nvPr/>
        </p:nvSpPr>
        <p:spPr>
          <a:xfrm rot="10800000">
            <a:off x="6660994" y="64656"/>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a:extLst>
              <a:ext uri="{FF2B5EF4-FFF2-40B4-BE49-F238E27FC236}">
                <a16:creationId xmlns:a16="http://schemas.microsoft.com/office/drawing/2014/main" id="{3332C882-234B-84E3-6B08-73988B50ACD9}"/>
              </a:ext>
            </a:extLst>
          </p:cNvPr>
          <p:cNvSpPr/>
          <p:nvPr/>
        </p:nvSpPr>
        <p:spPr>
          <a:xfrm>
            <a:off x="0" y="2881269"/>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2463F4F-CD7F-708C-BD20-5E043A4F91E3}"/>
              </a:ext>
            </a:extLst>
          </p:cNvPr>
          <p:cNvSpPr txBox="1"/>
          <p:nvPr/>
        </p:nvSpPr>
        <p:spPr>
          <a:xfrm>
            <a:off x="2713448" y="86400"/>
            <a:ext cx="3717104" cy="523220"/>
          </a:xfrm>
          <a:prstGeom prst="rect">
            <a:avLst/>
          </a:prstGeom>
          <a:noFill/>
        </p:spPr>
        <p:txBody>
          <a:bodyPr wrap="square" rtlCol="0">
            <a:spAutoFit/>
          </a:bodyPr>
          <a:lstStyle/>
          <a:p>
            <a:pPr algn="ctr" fontAlgn="base">
              <a:spcBef>
                <a:spcPct val="0"/>
              </a:spcBef>
              <a:spcAft>
                <a:spcPct val="0"/>
              </a:spcAft>
              <a:defRPr/>
            </a:pPr>
            <a:r>
              <a:rPr lang="zh-CN" altLang="en-US" sz="2800" b="1" dirty="0">
                <a:solidFill>
                  <a:prstClr val="black">
                    <a:lumMod val="85000"/>
                    <a:lumOff val="15000"/>
                  </a:prstClr>
                </a:solidFill>
                <a:latin typeface="微软雅黑" panose="020B0503020204020204" pitchFamily="34" charset="-122"/>
                <a:ea typeface="微软雅黑" panose="020B0503020204020204" pitchFamily="34" charset="-122"/>
              </a:rPr>
              <a:t>感知层设计</a:t>
            </a:r>
            <a:endParaRPr lang="en-US" altLang="zh-CN" sz="28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550527A6-7978-067D-83C7-8D712F85A5DC}"/>
              </a:ext>
            </a:extLst>
          </p:cNvPr>
          <p:cNvSpPr txBox="1"/>
          <p:nvPr/>
        </p:nvSpPr>
        <p:spPr>
          <a:xfrm>
            <a:off x="3389971" y="532800"/>
            <a:ext cx="2364059" cy="276999"/>
          </a:xfrm>
          <a:prstGeom prst="rect">
            <a:avLst/>
          </a:prstGeom>
          <a:noFill/>
        </p:spPr>
        <p:txBody>
          <a:bodyPr wrap="square" rtlCol="0">
            <a:spAutoFit/>
          </a:bodyPr>
          <a:lstStyle/>
          <a:p>
            <a:pPr algn="ctr" fontAlgn="base">
              <a:spcBef>
                <a:spcPct val="0"/>
              </a:spcBef>
              <a:spcAft>
                <a:spcPct val="0"/>
              </a:spcAft>
              <a:defRPr/>
            </a:pPr>
            <a:r>
              <a:rPr lang="en-US" altLang="zh-CN" sz="1200" dirty="0"/>
              <a:t>Perception layer design</a:t>
            </a:r>
          </a:p>
        </p:txBody>
      </p:sp>
      <p:sp>
        <p:nvSpPr>
          <p:cNvPr id="12" name="文本框 11">
            <a:extLst>
              <a:ext uri="{FF2B5EF4-FFF2-40B4-BE49-F238E27FC236}">
                <a16:creationId xmlns:a16="http://schemas.microsoft.com/office/drawing/2014/main" id="{AD291543-8785-0C87-D6DE-ACE61EAD5887}"/>
              </a:ext>
            </a:extLst>
          </p:cNvPr>
          <p:cNvSpPr txBox="1"/>
          <p:nvPr/>
        </p:nvSpPr>
        <p:spPr>
          <a:xfrm>
            <a:off x="2352567" y="4222595"/>
            <a:ext cx="4438866"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目标检测并且坐标转换</a:t>
            </a:r>
          </a:p>
        </p:txBody>
      </p:sp>
      <p:pic>
        <p:nvPicPr>
          <p:cNvPr id="10" name="图片 9">
            <a:extLst>
              <a:ext uri="{FF2B5EF4-FFF2-40B4-BE49-F238E27FC236}">
                <a16:creationId xmlns:a16="http://schemas.microsoft.com/office/drawing/2014/main" id="{90ABC846-0DEF-46C1-D3A8-3C8B9DBF0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935" y="964329"/>
            <a:ext cx="4566130" cy="3081998"/>
          </a:xfrm>
          <a:prstGeom prst="rect">
            <a:avLst/>
          </a:prstGeom>
        </p:spPr>
      </p:pic>
    </p:spTree>
    <p:extLst>
      <p:ext uri="{BB962C8B-B14F-4D97-AF65-F5344CB8AC3E}">
        <p14:creationId xmlns:p14="http://schemas.microsoft.com/office/powerpoint/2010/main" val="3871091947"/>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3172E-5C28-6C30-DD85-EB1B5F83E522}"/>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1507D3B-77D4-C9B6-0997-CE218162F6B2}"/>
              </a:ext>
            </a:extLst>
          </p:cNvPr>
          <p:cNvSpPr>
            <a:spLocks noGrp="1"/>
          </p:cNvSpPr>
          <p:nvPr>
            <p:ph type="sldNum" sz="quarter" idx="12"/>
          </p:nvPr>
        </p:nvSpPr>
        <p:spPr/>
        <p:txBody>
          <a:bodyPr/>
          <a:lstStyle/>
          <a:p>
            <a:fld id="{ACBECEF1-1935-4692-9C86-5FD89D9EDF46}" type="slidenum">
              <a:rPr lang="zh-CN" altLang="en-US" smtClean="0"/>
              <a:t>17</a:t>
            </a:fld>
            <a:endParaRPr lang="zh-CN" altLang="en-US" dirty="0"/>
          </a:p>
        </p:txBody>
      </p:sp>
      <p:sp>
        <p:nvSpPr>
          <p:cNvPr id="5" name="直角三角形 4">
            <a:extLst>
              <a:ext uri="{FF2B5EF4-FFF2-40B4-BE49-F238E27FC236}">
                <a16:creationId xmlns:a16="http://schemas.microsoft.com/office/drawing/2014/main" id="{CA24BD67-2599-8FBE-033E-E3A5A6D66DD7}"/>
              </a:ext>
            </a:extLst>
          </p:cNvPr>
          <p:cNvSpPr/>
          <p:nvPr/>
        </p:nvSpPr>
        <p:spPr>
          <a:xfrm rot="10800000">
            <a:off x="6660994" y="64656"/>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a:extLst>
              <a:ext uri="{FF2B5EF4-FFF2-40B4-BE49-F238E27FC236}">
                <a16:creationId xmlns:a16="http://schemas.microsoft.com/office/drawing/2014/main" id="{EA2C9437-F3C3-8E0A-6367-C954BEABC976}"/>
              </a:ext>
            </a:extLst>
          </p:cNvPr>
          <p:cNvSpPr/>
          <p:nvPr/>
        </p:nvSpPr>
        <p:spPr>
          <a:xfrm>
            <a:off x="0" y="2881269"/>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96E15E94-5A6D-8F96-FC55-C22249B14AA9}"/>
              </a:ext>
            </a:extLst>
          </p:cNvPr>
          <p:cNvSpPr txBox="1"/>
          <p:nvPr/>
        </p:nvSpPr>
        <p:spPr>
          <a:xfrm>
            <a:off x="2713448" y="86400"/>
            <a:ext cx="3717104" cy="523220"/>
          </a:xfrm>
          <a:prstGeom prst="rect">
            <a:avLst/>
          </a:prstGeom>
          <a:noFill/>
        </p:spPr>
        <p:txBody>
          <a:bodyPr wrap="square" rtlCol="0">
            <a:spAutoFit/>
          </a:bodyPr>
          <a:lstStyle/>
          <a:p>
            <a:pPr algn="ctr" fontAlgn="base">
              <a:spcBef>
                <a:spcPct val="0"/>
              </a:spcBef>
              <a:spcAft>
                <a:spcPct val="0"/>
              </a:spcAft>
              <a:defRPr/>
            </a:pPr>
            <a:r>
              <a:rPr lang="zh-CN" altLang="en-US" sz="2800" b="1" dirty="0">
                <a:solidFill>
                  <a:prstClr val="black">
                    <a:lumMod val="85000"/>
                    <a:lumOff val="15000"/>
                  </a:prstClr>
                </a:solidFill>
                <a:latin typeface="微软雅黑" panose="020B0503020204020204" pitchFamily="34" charset="-122"/>
                <a:ea typeface="微软雅黑" panose="020B0503020204020204" pitchFamily="34" charset="-122"/>
              </a:rPr>
              <a:t>感知层设计</a:t>
            </a:r>
            <a:endParaRPr lang="en-US" altLang="zh-CN" sz="28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BA242CB4-811F-07F9-3501-8999944B9604}"/>
              </a:ext>
            </a:extLst>
          </p:cNvPr>
          <p:cNvSpPr txBox="1"/>
          <p:nvPr/>
        </p:nvSpPr>
        <p:spPr>
          <a:xfrm>
            <a:off x="3389971" y="532800"/>
            <a:ext cx="2364059" cy="276999"/>
          </a:xfrm>
          <a:prstGeom prst="rect">
            <a:avLst/>
          </a:prstGeom>
          <a:noFill/>
        </p:spPr>
        <p:txBody>
          <a:bodyPr wrap="square" rtlCol="0">
            <a:spAutoFit/>
          </a:bodyPr>
          <a:lstStyle/>
          <a:p>
            <a:pPr algn="ctr" fontAlgn="base">
              <a:spcBef>
                <a:spcPct val="0"/>
              </a:spcBef>
              <a:spcAft>
                <a:spcPct val="0"/>
              </a:spcAft>
              <a:defRPr/>
            </a:pPr>
            <a:r>
              <a:rPr lang="en-US" altLang="zh-CN" sz="1200" dirty="0"/>
              <a:t>Perception layer design</a:t>
            </a:r>
          </a:p>
        </p:txBody>
      </p:sp>
      <p:sp>
        <p:nvSpPr>
          <p:cNvPr id="12" name="文本框 11">
            <a:extLst>
              <a:ext uri="{FF2B5EF4-FFF2-40B4-BE49-F238E27FC236}">
                <a16:creationId xmlns:a16="http://schemas.microsoft.com/office/drawing/2014/main" id="{FCCF423D-2322-D883-89B8-72FF194FF79C}"/>
              </a:ext>
            </a:extLst>
          </p:cNvPr>
          <p:cNvSpPr txBox="1"/>
          <p:nvPr/>
        </p:nvSpPr>
        <p:spPr>
          <a:xfrm>
            <a:off x="2352567" y="4222595"/>
            <a:ext cx="4438866"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对周围环境建图</a:t>
            </a:r>
          </a:p>
        </p:txBody>
      </p:sp>
      <p:pic>
        <p:nvPicPr>
          <p:cNvPr id="3" name="图片 2">
            <a:extLst>
              <a:ext uri="{FF2B5EF4-FFF2-40B4-BE49-F238E27FC236}">
                <a16:creationId xmlns:a16="http://schemas.microsoft.com/office/drawing/2014/main" id="{187054F8-9562-4A23-90F8-7CD4805385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6430" y="960292"/>
            <a:ext cx="2655570" cy="1355725"/>
          </a:xfrm>
          <a:prstGeom prst="rect">
            <a:avLst/>
          </a:prstGeom>
        </p:spPr>
      </p:pic>
      <p:pic>
        <p:nvPicPr>
          <p:cNvPr id="4" name="图片 3">
            <a:extLst>
              <a:ext uri="{FF2B5EF4-FFF2-40B4-BE49-F238E27FC236}">
                <a16:creationId xmlns:a16="http://schemas.microsoft.com/office/drawing/2014/main" id="{48F0CC33-75A3-6C2C-526D-16B4400CAF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4926" y="826308"/>
            <a:ext cx="2014220" cy="1489710"/>
          </a:xfrm>
          <a:prstGeom prst="rect">
            <a:avLst/>
          </a:prstGeom>
        </p:spPr>
      </p:pic>
      <p:pic>
        <p:nvPicPr>
          <p:cNvPr id="10" name="图片 9">
            <a:extLst>
              <a:ext uri="{FF2B5EF4-FFF2-40B4-BE49-F238E27FC236}">
                <a16:creationId xmlns:a16="http://schemas.microsoft.com/office/drawing/2014/main" id="{BED4C604-A78C-4B71-6107-4D37BF733D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2445" y="2538558"/>
            <a:ext cx="2789555" cy="1644650"/>
          </a:xfrm>
          <a:prstGeom prst="rect">
            <a:avLst/>
          </a:prstGeom>
        </p:spPr>
      </p:pic>
      <p:pic>
        <p:nvPicPr>
          <p:cNvPr id="11" name="图片 10">
            <a:extLst>
              <a:ext uri="{FF2B5EF4-FFF2-40B4-BE49-F238E27FC236}">
                <a16:creationId xmlns:a16="http://schemas.microsoft.com/office/drawing/2014/main" id="{FB7C7363-F8A1-8ED4-4282-0E6C38E56B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4926" y="2532706"/>
            <a:ext cx="2247265" cy="1674495"/>
          </a:xfrm>
          <a:prstGeom prst="rect">
            <a:avLst/>
          </a:prstGeom>
        </p:spPr>
      </p:pic>
    </p:spTree>
    <p:extLst>
      <p:ext uri="{BB962C8B-B14F-4D97-AF65-F5344CB8AC3E}">
        <p14:creationId xmlns:p14="http://schemas.microsoft.com/office/powerpoint/2010/main" val="4082147020"/>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2810194"/>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2858" y="749128"/>
            <a:ext cx="8589600"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5"/>
          <p:cNvSpPr txBox="1">
            <a:spLocks noChangeArrowheads="1"/>
          </p:cNvSpPr>
          <p:nvPr/>
        </p:nvSpPr>
        <p:spPr bwMode="auto">
          <a:xfrm>
            <a:off x="2863842" y="1890000"/>
            <a:ext cx="341632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dirty="0">
                <a:solidFill>
                  <a:prstClr val="black">
                    <a:lumMod val="85000"/>
                    <a:lumOff val="15000"/>
                  </a:prstClr>
                </a:solidFill>
                <a:latin typeface="微软雅黑" panose="020B0503020204020204" pitchFamily="34" charset="-122"/>
                <a:ea typeface="微软雅黑" panose="020B0503020204020204" pitchFamily="34" charset="-122"/>
              </a:rPr>
              <a:t>五、决策层设计</a:t>
            </a:r>
            <a:endParaRPr lang="en-US" altLang="zh-CN" sz="3600" b="1" dirty="0">
              <a:solidFill>
                <a:prstClr val="black">
                  <a:lumMod val="85000"/>
                  <a:lumOff val="15000"/>
                </a:prstClr>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endParaRPr lang="en-US" altLang="zh-CN" sz="3600" b="1" dirty="0">
              <a:solidFill>
                <a:prstClr val="black">
                  <a:lumMod val="85000"/>
                  <a:lumOff val="15000"/>
                </a:prstClr>
              </a:solidFill>
              <a:latin typeface="微软雅黑" panose="020B0503020204020204" pitchFamily="34" charset="-122"/>
              <a:ea typeface="微软雅黑" panose="020B0503020204020204" pitchFamily="34" charset="-122"/>
            </a:endParaRPr>
          </a:p>
          <a:p>
            <a:pPr lvl="0" algn="ctr" fontAlgn="base">
              <a:spcBef>
                <a:spcPct val="0"/>
              </a:spcBef>
              <a:spcAft>
                <a:spcPct val="0"/>
              </a:spcAft>
              <a:defRPr/>
            </a:pPr>
            <a:endParaRPr lang="zh-CN" altLang="en-US" sz="36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1" name="文本框 6"/>
          <p:cNvSpPr txBox="1">
            <a:spLocks noChangeArrowheads="1"/>
          </p:cNvSpPr>
          <p:nvPr/>
        </p:nvSpPr>
        <p:spPr bwMode="auto">
          <a:xfrm>
            <a:off x="3519084" y="2502000"/>
            <a:ext cx="21058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dirty="0"/>
              <a:t>Decision-making level design</a:t>
            </a:r>
          </a:p>
        </p:txBody>
      </p:sp>
      <p:pic>
        <p:nvPicPr>
          <p:cNvPr id="2" name="图片 1"/>
          <p:cNvPicPr>
            <a:picLocks noChangeAspect="1"/>
          </p:cNvPicPr>
          <p:nvPr/>
        </p:nvPicPr>
        <p:blipFill>
          <a:blip r:embed="rId3"/>
          <a:stretch>
            <a:fillRect/>
          </a:stretch>
        </p:blipFill>
        <p:spPr>
          <a:xfrm>
            <a:off x="3904691" y="3010829"/>
            <a:ext cx="1334618" cy="1114893"/>
          </a:xfrm>
          <a:prstGeom prst="rect">
            <a:avLst/>
          </a:prstGeom>
        </p:spPr>
      </p:pic>
    </p:spTree>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000"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par>
                                <p:cTn id="8" presetID="6" presetClass="entr" presetSubtype="16" fill="hold" grpId="0" nodeType="withEffect">
                                  <p:stCondLst>
                                    <p:cond delay="0"/>
                                  </p:stCondLst>
                                  <p:childTnLst>
                                    <p:set>
                                      <p:cBhvr>
                                        <p:cTn id="9" dur="1000" fill="hold">
                                          <p:stCondLst>
                                            <p:cond delay="0"/>
                                          </p:stCondLst>
                                        </p:cTn>
                                        <p:tgtEl>
                                          <p:spTgt spid="21"/>
                                        </p:tgtEl>
                                        <p:attrNameLst>
                                          <p:attrName>style.visibility</p:attrName>
                                        </p:attrNameLst>
                                      </p:cBhvr>
                                      <p:to>
                                        <p:strVal val="visible"/>
                                      </p:to>
                                    </p:set>
                                    <p:animEffect transition="in" filter="circle(in)">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CA157-DF40-5448-6844-B0588E11DF5D}"/>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DCBEE8A-E9A7-236A-1A8A-604A11C08C11}"/>
              </a:ext>
            </a:extLst>
          </p:cNvPr>
          <p:cNvSpPr>
            <a:spLocks noGrp="1"/>
          </p:cNvSpPr>
          <p:nvPr>
            <p:ph type="sldNum" sz="quarter" idx="12"/>
          </p:nvPr>
        </p:nvSpPr>
        <p:spPr/>
        <p:txBody>
          <a:bodyPr/>
          <a:lstStyle/>
          <a:p>
            <a:fld id="{ACBECEF1-1935-4692-9C86-5FD89D9EDF46}" type="slidenum">
              <a:rPr lang="zh-CN" altLang="en-US" smtClean="0"/>
              <a:t>19</a:t>
            </a:fld>
            <a:endParaRPr lang="zh-CN" altLang="en-US" dirty="0"/>
          </a:p>
        </p:txBody>
      </p:sp>
      <p:sp>
        <p:nvSpPr>
          <p:cNvPr id="5" name="直角三角形 4">
            <a:extLst>
              <a:ext uri="{FF2B5EF4-FFF2-40B4-BE49-F238E27FC236}">
                <a16:creationId xmlns:a16="http://schemas.microsoft.com/office/drawing/2014/main" id="{6091D366-5A19-5B07-7AA8-1232759CE090}"/>
              </a:ext>
            </a:extLst>
          </p:cNvPr>
          <p:cNvSpPr/>
          <p:nvPr/>
        </p:nvSpPr>
        <p:spPr>
          <a:xfrm rot="10800000">
            <a:off x="6660994" y="64656"/>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a:extLst>
              <a:ext uri="{FF2B5EF4-FFF2-40B4-BE49-F238E27FC236}">
                <a16:creationId xmlns:a16="http://schemas.microsoft.com/office/drawing/2014/main" id="{ABD91856-D43A-B9F9-66B7-088832F01E7E}"/>
              </a:ext>
            </a:extLst>
          </p:cNvPr>
          <p:cNvSpPr/>
          <p:nvPr/>
        </p:nvSpPr>
        <p:spPr>
          <a:xfrm>
            <a:off x="0" y="2881269"/>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F0B24862-AE98-5953-4F80-30F43842CE52}"/>
              </a:ext>
            </a:extLst>
          </p:cNvPr>
          <p:cNvSpPr txBox="1"/>
          <p:nvPr/>
        </p:nvSpPr>
        <p:spPr>
          <a:xfrm>
            <a:off x="2713448" y="86400"/>
            <a:ext cx="3717104" cy="523220"/>
          </a:xfrm>
          <a:prstGeom prst="rect">
            <a:avLst/>
          </a:prstGeom>
          <a:noFill/>
        </p:spPr>
        <p:txBody>
          <a:bodyPr wrap="square" rtlCol="0">
            <a:spAutoFit/>
          </a:bodyPr>
          <a:lstStyle/>
          <a:p>
            <a:pPr algn="ctr" fontAlgn="base">
              <a:spcBef>
                <a:spcPct val="0"/>
              </a:spcBef>
              <a:spcAft>
                <a:spcPct val="0"/>
              </a:spcAft>
              <a:defRPr/>
            </a:pPr>
            <a:r>
              <a:rPr lang="zh-CN" altLang="en-US" sz="2800" b="1" dirty="0">
                <a:solidFill>
                  <a:prstClr val="black">
                    <a:lumMod val="85000"/>
                    <a:lumOff val="15000"/>
                  </a:prstClr>
                </a:solidFill>
                <a:latin typeface="微软雅黑" panose="020B0503020204020204" pitchFamily="34" charset="-122"/>
                <a:ea typeface="微软雅黑" panose="020B0503020204020204" pitchFamily="34" charset="-122"/>
              </a:rPr>
              <a:t>决策层设计</a:t>
            </a:r>
            <a:endParaRPr lang="en-US" altLang="zh-CN" sz="28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A4EA8ACB-59DD-5885-9528-7B9E219A4545}"/>
              </a:ext>
            </a:extLst>
          </p:cNvPr>
          <p:cNvSpPr txBox="1"/>
          <p:nvPr/>
        </p:nvSpPr>
        <p:spPr>
          <a:xfrm>
            <a:off x="3389971" y="532800"/>
            <a:ext cx="2364059" cy="276999"/>
          </a:xfrm>
          <a:prstGeom prst="rect">
            <a:avLst/>
          </a:prstGeom>
          <a:noFill/>
        </p:spPr>
        <p:txBody>
          <a:bodyPr wrap="square" rtlCol="0">
            <a:spAutoFit/>
          </a:bodyPr>
          <a:lstStyle/>
          <a:p>
            <a:pPr algn="ctr" fontAlgn="base">
              <a:spcBef>
                <a:spcPct val="0"/>
              </a:spcBef>
              <a:spcAft>
                <a:spcPct val="0"/>
              </a:spcAft>
              <a:defRPr/>
            </a:pPr>
            <a:r>
              <a:rPr lang="en-US" altLang="zh-CN" sz="1200" dirty="0"/>
              <a:t>Decision-making level design</a:t>
            </a:r>
          </a:p>
        </p:txBody>
      </p:sp>
      <p:sp>
        <p:nvSpPr>
          <p:cNvPr id="9" name="圆角矩形 8"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a:extLst>
              <a:ext uri="{FF2B5EF4-FFF2-40B4-BE49-F238E27FC236}">
                <a16:creationId xmlns:a16="http://schemas.microsoft.com/office/drawing/2014/main" id="{A14AA01B-95B1-5EE6-6CAE-6FC0EFED4984}"/>
              </a:ext>
            </a:extLst>
          </p:cNvPr>
          <p:cNvSpPr/>
          <p:nvPr/>
        </p:nvSpPr>
        <p:spPr>
          <a:xfrm>
            <a:off x="731534" y="1056020"/>
            <a:ext cx="7680931" cy="3393917"/>
          </a:xfrm>
          <a:prstGeom prst="round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4" name="图片 13" descr="图标&#10;&#10;AI 生成的内容可能不正确。">
            <a:extLst>
              <a:ext uri="{FF2B5EF4-FFF2-40B4-BE49-F238E27FC236}">
                <a16:creationId xmlns:a16="http://schemas.microsoft.com/office/drawing/2014/main" id="{250134EE-6288-B721-3E39-E5A995A17B82}"/>
              </a:ext>
            </a:extLst>
          </p:cNvPr>
          <p:cNvPicPr>
            <a:picLocks noChangeAspect="1"/>
          </p:cNvPicPr>
          <p:nvPr/>
        </p:nvPicPr>
        <p:blipFill>
          <a:blip r:embed="rId3"/>
          <a:stretch>
            <a:fillRect/>
          </a:stretch>
        </p:blipFill>
        <p:spPr>
          <a:xfrm>
            <a:off x="3043237" y="1084536"/>
            <a:ext cx="3057525" cy="2155811"/>
          </a:xfrm>
          <a:prstGeom prst="rect">
            <a:avLst/>
          </a:prstGeom>
        </p:spPr>
      </p:pic>
      <p:sp>
        <p:nvSpPr>
          <p:cNvPr id="15" name="文本框 14">
            <a:extLst>
              <a:ext uri="{FF2B5EF4-FFF2-40B4-BE49-F238E27FC236}">
                <a16:creationId xmlns:a16="http://schemas.microsoft.com/office/drawing/2014/main" id="{7A65F272-7D05-1B10-EA36-2E8DA1760EBD}"/>
              </a:ext>
            </a:extLst>
          </p:cNvPr>
          <p:cNvSpPr txBox="1"/>
          <p:nvPr/>
        </p:nvSpPr>
        <p:spPr>
          <a:xfrm>
            <a:off x="2352566" y="3486692"/>
            <a:ext cx="4438866"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构型空间</a:t>
            </a:r>
          </a:p>
        </p:txBody>
      </p:sp>
    </p:spTree>
    <p:extLst>
      <p:ext uri="{BB962C8B-B14F-4D97-AF65-F5344CB8AC3E}">
        <p14:creationId xmlns:p14="http://schemas.microsoft.com/office/powerpoint/2010/main" val="2892581094"/>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143" b="8216"/>
          <a:stretch>
            <a:fillRect/>
          </a:stretch>
        </p:blipFill>
        <p:spPr bwMode="auto">
          <a:xfrm>
            <a:off x="0" y="1"/>
            <a:ext cx="9144000" cy="5143500"/>
          </a:xfrm>
          <a:prstGeom prst="rect">
            <a:avLst/>
          </a:prstGeom>
          <a:gradFill>
            <a:gsLst>
              <a:gs pos="400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3" name="矩形 22"/>
          <p:cNvSpPr/>
          <p:nvPr/>
        </p:nvSpPr>
        <p:spPr>
          <a:xfrm>
            <a:off x="0" y="919390"/>
            <a:ext cx="9144000" cy="3521075"/>
          </a:xfrm>
          <a:prstGeom prst="rect">
            <a:avLst/>
          </a:prstGeom>
          <a:solidFill>
            <a:schemeClr val="bg1">
              <a:alpha val="80000"/>
            </a:schemeClr>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文本框 6"/>
          <p:cNvSpPr txBox="1">
            <a:spLocks noChangeArrowheads="1"/>
          </p:cNvSpPr>
          <p:nvPr/>
        </p:nvSpPr>
        <p:spPr bwMode="auto">
          <a:xfrm>
            <a:off x="102954" y="1027756"/>
            <a:ext cx="389471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400050" indent="-400050" fontAlgn="base">
              <a:lnSpc>
                <a:spcPct val="250000"/>
              </a:lnSpc>
              <a:spcBef>
                <a:spcPct val="0"/>
              </a:spcBef>
              <a:spcAft>
                <a:spcPct val="0"/>
              </a:spcAft>
              <a:buFont typeface="+mj-ea"/>
              <a:buAutoNum type="ea1JpnChsDbPeriod"/>
              <a:defRPr/>
            </a:pPr>
            <a:r>
              <a:rPr lang="zh-CN" altLang="en-US" sz="2400" b="1" dirty="0">
                <a:solidFill>
                  <a:schemeClr val="tx1">
                    <a:lumMod val="95000"/>
                    <a:lumOff val="5000"/>
                  </a:schemeClr>
                </a:solidFill>
                <a:latin typeface="宋体" panose="02010600030101010101" pitchFamily="2" charset="-122"/>
                <a:ea typeface="宋体" panose="02010600030101010101" pitchFamily="2" charset="-122"/>
              </a:rPr>
              <a:t>选题背景</a:t>
            </a:r>
            <a:endParaRPr lang="en-US" altLang="zh-CN" sz="2400" b="1" dirty="0">
              <a:solidFill>
                <a:schemeClr val="tx1">
                  <a:lumMod val="95000"/>
                  <a:lumOff val="5000"/>
                </a:schemeClr>
              </a:solidFill>
              <a:latin typeface="宋体" panose="02010600030101010101" pitchFamily="2" charset="-122"/>
              <a:ea typeface="宋体" panose="02010600030101010101" pitchFamily="2" charset="-122"/>
            </a:endParaRPr>
          </a:p>
          <a:p>
            <a:pPr marL="400050" indent="-400050" fontAlgn="base">
              <a:lnSpc>
                <a:spcPct val="250000"/>
              </a:lnSpc>
              <a:spcBef>
                <a:spcPct val="0"/>
              </a:spcBef>
              <a:spcAft>
                <a:spcPct val="0"/>
              </a:spcAft>
              <a:buFont typeface="+mj-ea"/>
              <a:buAutoNum type="ea1JpnChsDbPeriod"/>
              <a:defRPr/>
            </a:pPr>
            <a:r>
              <a:rPr lang="zh-CN" altLang="en-US" sz="2400" b="1" dirty="0">
                <a:solidFill>
                  <a:schemeClr val="tx1">
                    <a:lumMod val="95000"/>
                    <a:lumOff val="5000"/>
                  </a:schemeClr>
                </a:solidFill>
                <a:latin typeface="宋体" panose="02010600030101010101" pitchFamily="2" charset="-122"/>
                <a:ea typeface="宋体" panose="02010600030101010101" pitchFamily="2" charset="-122"/>
              </a:rPr>
              <a:t>系统功能模块设计</a:t>
            </a:r>
            <a:endParaRPr lang="en-US" altLang="zh-CN" sz="2400" b="1" dirty="0">
              <a:solidFill>
                <a:schemeClr val="tx1">
                  <a:lumMod val="95000"/>
                  <a:lumOff val="5000"/>
                </a:schemeClr>
              </a:solidFill>
              <a:latin typeface="宋体" panose="02010600030101010101" pitchFamily="2" charset="-122"/>
              <a:ea typeface="宋体" panose="02010600030101010101" pitchFamily="2" charset="-122"/>
            </a:endParaRPr>
          </a:p>
          <a:p>
            <a:pPr marL="400050" indent="-400050" fontAlgn="base">
              <a:lnSpc>
                <a:spcPct val="250000"/>
              </a:lnSpc>
              <a:spcBef>
                <a:spcPct val="0"/>
              </a:spcBef>
              <a:spcAft>
                <a:spcPct val="0"/>
              </a:spcAft>
              <a:buFont typeface="+mj-ea"/>
              <a:buAutoNum type="ea1JpnChsDbPeriod"/>
              <a:defRPr/>
            </a:pPr>
            <a:r>
              <a:rPr lang="zh-CN" altLang="en-US" sz="2400" b="1" dirty="0">
                <a:solidFill>
                  <a:schemeClr val="tx1">
                    <a:lumMod val="95000"/>
                    <a:lumOff val="5000"/>
                  </a:schemeClr>
                </a:solidFill>
                <a:latin typeface="宋体" panose="02010600030101010101" pitchFamily="2" charset="-122"/>
                <a:ea typeface="宋体" panose="02010600030101010101" pitchFamily="2" charset="-122"/>
              </a:rPr>
              <a:t>硬件选型</a:t>
            </a:r>
            <a:endParaRPr lang="zh-CN" altLang="en-US" sz="1600" b="1" dirty="0">
              <a:solidFill>
                <a:schemeClr val="tx1">
                  <a:lumMod val="95000"/>
                  <a:lumOff val="5000"/>
                </a:schemeClr>
              </a:solidFill>
              <a:latin typeface="+mj-ea"/>
            </a:endParaRPr>
          </a:p>
          <a:p>
            <a:pPr fontAlgn="base">
              <a:spcBef>
                <a:spcPct val="0"/>
              </a:spcBef>
              <a:spcAft>
                <a:spcPct val="0"/>
              </a:spcAft>
              <a:defRPr/>
            </a:pPr>
            <a:endParaRPr lang="zh-CN" altLang="en-US" sz="1600" b="1" dirty="0">
              <a:solidFill>
                <a:schemeClr val="tx1">
                  <a:lumMod val="95000"/>
                  <a:lumOff val="5000"/>
                </a:schemeClr>
              </a:solidFill>
              <a:latin typeface="+mj-ea"/>
            </a:endParaRPr>
          </a:p>
          <a:p>
            <a:pPr fontAlgn="base">
              <a:spcBef>
                <a:spcPct val="0"/>
              </a:spcBef>
              <a:spcAft>
                <a:spcPct val="0"/>
              </a:spcAft>
              <a:defRPr/>
            </a:pPr>
            <a:endParaRPr lang="zh-CN" altLang="en-US" sz="1600" b="1" dirty="0">
              <a:solidFill>
                <a:schemeClr val="tx1">
                  <a:lumMod val="95000"/>
                  <a:lumOff val="5000"/>
                </a:schemeClr>
              </a:solidFill>
              <a:latin typeface="+mj-ea"/>
            </a:endParaRPr>
          </a:p>
          <a:p>
            <a:pPr fontAlgn="base">
              <a:spcBef>
                <a:spcPct val="0"/>
              </a:spcBef>
              <a:spcAft>
                <a:spcPct val="0"/>
              </a:spcAft>
              <a:defRPr/>
            </a:pPr>
            <a:endParaRPr lang="en-US" altLang="zh-CN" sz="1600" b="1" dirty="0">
              <a:solidFill>
                <a:schemeClr val="tx1">
                  <a:lumMod val="95000"/>
                  <a:lumOff val="5000"/>
                </a:schemeClr>
              </a:solidFill>
              <a:latin typeface="+mj-ea"/>
              <a:ea typeface="+mj-ea"/>
            </a:endParaRPr>
          </a:p>
          <a:p>
            <a:pPr fontAlgn="base">
              <a:spcBef>
                <a:spcPct val="0"/>
              </a:spcBef>
              <a:spcAft>
                <a:spcPct val="0"/>
              </a:spcAft>
              <a:defRPr/>
            </a:pPr>
            <a:endParaRPr lang="en-US" altLang="zh-CN" sz="1600" b="1" dirty="0">
              <a:solidFill>
                <a:schemeClr val="tx1">
                  <a:lumMod val="95000"/>
                  <a:lumOff val="5000"/>
                </a:schemeClr>
              </a:solidFill>
              <a:latin typeface="+mj-ea"/>
              <a:ea typeface="+mj-ea"/>
            </a:endParaRPr>
          </a:p>
          <a:p>
            <a:pPr fontAlgn="base">
              <a:spcBef>
                <a:spcPct val="0"/>
              </a:spcBef>
              <a:spcAft>
                <a:spcPct val="0"/>
              </a:spcAft>
              <a:defRPr/>
            </a:pPr>
            <a:endParaRPr lang="en-US" altLang="zh-CN" sz="1600" b="1" dirty="0">
              <a:solidFill>
                <a:schemeClr val="tx1">
                  <a:lumMod val="95000"/>
                  <a:lumOff val="5000"/>
                </a:schemeClr>
              </a:solidFill>
              <a:latin typeface="+mj-ea"/>
              <a:ea typeface="+mj-ea"/>
            </a:endParaRPr>
          </a:p>
          <a:p>
            <a:pPr fontAlgn="base">
              <a:spcBef>
                <a:spcPct val="0"/>
              </a:spcBef>
              <a:spcAft>
                <a:spcPct val="0"/>
              </a:spcAft>
              <a:defRPr/>
            </a:pPr>
            <a:endParaRPr lang="en-US" altLang="zh-CN" sz="1600" b="1" dirty="0">
              <a:solidFill>
                <a:schemeClr val="tx1">
                  <a:lumMod val="95000"/>
                  <a:lumOff val="5000"/>
                </a:schemeClr>
              </a:solidFill>
              <a:latin typeface="+mj-ea"/>
              <a:ea typeface="+mj-ea"/>
            </a:endParaRPr>
          </a:p>
          <a:p>
            <a:pPr fontAlgn="base">
              <a:spcBef>
                <a:spcPct val="0"/>
              </a:spcBef>
              <a:spcAft>
                <a:spcPct val="0"/>
              </a:spcAft>
              <a:defRPr/>
            </a:pPr>
            <a:endParaRPr lang="en-US" altLang="zh-CN" sz="1600" b="1" dirty="0">
              <a:solidFill>
                <a:schemeClr val="tx1">
                  <a:lumMod val="95000"/>
                  <a:lumOff val="5000"/>
                </a:schemeClr>
              </a:solidFill>
              <a:latin typeface="+mj-ea"/>
              <a:ea typeface="+mj-ea"/>
            </a:endParaRPr>
          </a:p>
          <a:p>
            <a:pPr fontAlgn="base">
              <a:spcBef>
                <a:spcPct val="0"/>
              </a:spcBef>
              <a:spcAft>
                <a:spcPct val="0"/>
              </a:spcAft>
              <a:defRPr/>
            </a:pPr>
            <a:endParaRPr lang="zh-CN" altLang="en-US" sz="1600" b="1" dirty="0">
              <a:solidFill>
                <a:schemeClr val="tx1">
                  <a:lumMod val="95000"/>
                  <a:lumOff val="5000"/>
                </a:schemeClr>
              </a:solidFill>
              <a:latin typeface="+mj-ea"/>
              <a:ea typeface="+mj-ea"/>
            </a:endParaRPr>
          </a:p>
        </p:txBody>
      </p:sp>
      <p:sp>
        <p:nvSpPr>
          <p:cNvPr id="97" name="文本框 9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603130" y="1159762"/>
            <a:ext cx="1937739" cy="338554"/>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1600" dirty="0">
                <a:solidFill>
                  <a:schemeClr val="accent1"/>
                </a:solidFill>
                <a:latin typeface="+mj-lt"/>
                <a:ea typeface="+mj-ea"/>
                <a:sym typeface="Calibri" panose="020F0502020204030204" pitchFamily="34" charset="0"/>
              </a:rPr>
              <a:t>CONTENTS</a:t>
            </a:r>
          </a:p>
        </p:txBody>
      </p:sp>
      <p:sp>
        <p:nvSpPr>
          <p:cNvPr id="156" name="文本框 155"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668152" y="596225"/>
            <a:ext cx="1807694" cy="646331"/>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zh-CN" altLang="en-US" sz="3600" dirty="0">
                <a:solidFill>
                  <a:schemeClr val="accent1"/>
                </a:solidFill>
                <a:latin typeface="+mj-ea"/>
                <a:ea typeface="+mj-ea"/>
                <a:sym typeface="Calibri" panose="020F0502020204030204" pitchFamily="34" charset="0"/>
              </a:rPr>
              <a:t>目 录</a:t>
            </a:r>
            <a:endParaRPr lang="en-US" altLang="zh-CN" sz="3600" dirty="0">
              <a:solidFill>
                <a:schemeClr val="accent1"/>
              </a:solidFill>
              <a:latin typeface="+mj-ea"/>
              <a:ea typeface="+mj-ea"/>
              <a:sym typeface="Calibri" panose="020F0502020204030204" pitchFamily="34" charset="0"/>
            </a:endParaRPr>
          </a:p>
        </p:txBody>
      </p:sp>
      <p:sp>
        <p:nvSpPr>
          <p:cNvPr id="3" name="文本框 2"/>
          <p:cNvSpPr txBox="1"/>
          <p:nvPr/>
        </p:nvSpPr>
        <p:spPr>
          <a:xfrm>
            <a:off x="5766010" y="1027756"/>
            <a:ext cx="3030367" cy="2683427"/>
          </a:xfrm>
          <a:prstGeom prst="rect">
            <a:avLst/>
          </a:prstGeom>
          <a:noFill/>
        </p:spPr>
        <p:txBody>
          <a:bodyPr wrap="square" rtlCol="0">
            <a:spAutoFit/>
          </a:bodyPr>
          <a:lstStyle/>
          <a:p>
            <a:pPr marL="514350" indent="-514350" fontAlgn="base">
              <a:lnSpc>
                <a:spcPct val="250000"/>
              </a:lnSpc>
              <a:spcBef>
                <a:spcPct val="0"/>
              </a:spcBef>
              <a:spcAft>
                <a:spcPct val="0"/>
              </a:spcAft>
              <a:buFont typeface="+mj-ea"/>
              <a:buAutoNum type="ea1JpnChsDbPeriod" startAt="4"/>
              <a:defRPr/>
            </a:pPr>
            <a:r>
              <a:rPr lang="zh-CN" altLang="en-US" sz="2400" b="1" dirty="0">
                <a:solidFill>
                  <a:schemeClr val="tx1">
                    <a:lumMod val="95000"/>
                    <a:lumOff val="5000"/>
                  </a:schemeClr>
                </a:solidFill>
                <a:latin typeface="宋体" panose="02010600030101010101" pitchFamily="2" charset="-122"/>
                <a:ea typeface="宋体" panose="02010600030101010101" pitchFamily="2" charset="-122"/>
              </a:rPr>
              <a:t>感知层设计</a:t>
            </a:r>
            <a:endParaRPr lang="en-US" altLang="zh-CN" sz="2400" b="1" dirty="0">
              <a:solidFill>
                <a:schemeClr val="tx1">
                  <a:lumMod val="95000"/>
                  <a:lumOff val="5000"/>
                </a:schemeClr>
              </a:solidFill>
              <a:latin typeface="宋体" panose="02010600030101010101" pitchFamily="2" charset="-122"/>
              <a:ea typeface="宋体" panose="02010600030101010101" pitchFamily="2" charset="-122"/>
            </a:endParaRPr>
          </a:p>
          <a:p>
            <a:pPr marL="514350" indent="-514350" fontAlgn="base">
              <a:lnSpc>
                <a:spcPct val="250000"/>
              </a:lnSpc>
              <a:spcBef>
                <a:spcPct val="0"/>
              </a:spcBef>
              <a:spcAft>
                <a:spcPct val="0"/>
              </a:spcAft>
              <a:buFont typeface="+mj-ea"/>
              <a:buAutoNum type="ea1JpnChsDbPeriod" startAt="4"/>
              <a:defRPr/>
            </a:pPr>
            <a:r>
              <a:rPr lang="zh-CN" altLang="en-US" sz="2400" b="1" dirty="0">
                <a:solidFill>
                  <a:schemeClr val="tx1">
                    <a:lumMod val="95000"/>
                    <a:lumOff val="5000"/>
                  </a:schemeClr>
                </a:solidFill>
                <a:latin typeface="宋体" panose="02010600030101010101" pitchFamily="2" charset="-122"/>
                <a:ea typeface="宋体" panose="02010600030101010101" pitchFamily="2" charset="-122"/>
              </a:rPr>
              <a:t>决策层设计</a:t>
            </a:r>
            <a:endParaRPr lang="en-US" altLang="zh-CN" sz="2400" b="1" dirty="0">
              <a:solidFill>
                <a:schemeClr val="tx1">
                  <a:lumMod val="95000"/>
                  <a:lumOff val="5000"/>
                </a:schemeClr>
              </a:solidFill>
              <a:latin typeface="宋体" panose="02010600030101010101" pitchFamily="2" charset="-122"/>
              <a:ea typeface="宋体" panose="02010600030101010101" pitchFamily="2" charset="-122"/>
            </a:endParaRPr>
          </a:p>
          <a:p>
            <a:pPr marL="514350" indent="-514350" fontAlgn="base">
              <a:lnSpc>
                <a:spcPct val="250000"/>
              </a:lnSpc>
              <a:spcBef>
                <a:spcPct val="0"/>
              </a:spcBef>
              <a:spcAft>
                <a:spcPct val="0"/>
              </a:spcAft>
              <a:buFont typeface="+mj-ea"/>
              <a:buAutoNum type="ea1JpnChsDbPeriod" startAt="4"/>
              <a:defRPr/>
            </a:pPr>
            <a:r>
              <a:rPr lang="zh-CN" altLang="en-US" sz="2400" b="1" dirty="0">
                <a:solidFill>
                  <a:schemeClr val="tx1">
                    <a:lumMod val="95000"/>
                    <a:lumOff val="5000"/>
                  </a:schemeClr>
                </a:solidFill>
                <a:latin typeface="宋体" panose="02010600030101010101" pitchFamily="2" charset="-122"/>
                <a:ea typeface="宋体" panose="02010600030101010101" pitchFamily="2" charset="-122"/>
              </a:rPr>
              <a:t>系统集成</a:t>
            </a:r>
          </a:p>
        </p:txBody>
      </p:sp>
      <p:pic>
        <p:nvPicPr>
          <p:cNvPr id="7" name="图片 6"/>
          <p:cNvPicPr>
            <a:picLocks noChangeAspect="1"/>
          </p:cNvPicPr>
          <p:nvPr/>
        </p:nvPicPr>
        <p:blipFill>
          <a:blip r:embed="rId4"/>
          <a:stretch>
            <a:fillRect/>
          </a:stretch>
        </p:blipFill>
        <p:spPr>
          <a:xfrm>
            <a:off x="0" y="0"/>
            <a:ext cx="999831" cy="835224"/>
          </a:xfrm>
          <a:prstGeom prst="rect">
            <a:avLst/>
          </a:prstGeom>
        </p:spPr>
      </p:pic>
    </p:spTree>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500"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anim calcmode="lin" valueType="num">
                                      <p:cBhvr>
                                        <p:cTn id="8" dur="500" fill="hold"/>
                                        <p:tgtEl>
                                          <p:spTgt spid="81"/>
                                        </p:tgtEl>
                                        <p:attrNameLst>
                                          <p:attrName>ppt_x</p:attrName>
                                        </p:attrNameLst>
                                      </p:cBhvr>
                                      <p:tavLst>
                                        <p:tav tm="0">
                                          <p:val>
                                            <p:strVal val="#ppt_x"/>
                                          </p:val>
                                        </p:tav>
                                        <p:tav tm="100000">
                                          <p:val>
                                            <p:strVal val="#ppt_x"/>
                                          </p:val>
                                        </p:tav>
                                      </p:tavLst>
                                    </p:anim>
                                    <p:anim calcmode="lin" valueType="num">
                                      <p:cBhvr>
                                        <p:cTn id="9" dur="500" fill="hold"/>
                                        <p:tgtEl>
                                          <p:spTgt spid="8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500"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5BFDA-6726-D839-D799-993A96313359}"/>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89716CE-64D4-32A1-9BF1-BEDDD7265388}"/>
              </a:ext>
            </a:extLst>
          </p:cNvPr>
          <p:cNvSpPr>
            <a:spLocks noGrp="1"/>
          </p:cNvSpPr>
          <p:nvPr>
            <p:ph type="sldNum" sz="quarter" idx="12"/>
          </p:nvPr>
        </p:nvSpPr>
        <p:spPr/>
        <p:txBody>
          <a:bodyPr/>
          <a:lstStyle/>
          <a:p>
            <a:fld id="{ACBECEF1-1935-4692-9C86-5FD89D9EDF46}" type="slidenum">
              <a:rPr lang="zh-CN" altLang="en-US" smtClean="0"/>
              <a:t>20</a:t>
            </a:fld>
            <a:endParaRPr lang="zh-CN" altLang="en-US" dirty="0"/>
          </a:p>
        </p:txBody>
      </p:sp>
      <p:sp>
        <p:nvSpPr>
          <p:cNvPr id="5" name="直角三角形 4">
            <a:extLst>
              <a:ext uri="{FF2B5EF4-FFF2-40B4-BE49-F238E27FC236}">
                <a16:creationId xmlns:a16="http://schemas.microsoft.com/office/drawing/2014/main" id="{AE909C8F-B865-60FA-22C3-74213B3F6555}"/>
              </a:ext>
            </a:extLst>
          </p:cNvPr>
          <p:cNvSpPr/>
          <p:nvPr/>
        </p:nvSpPr>
        <p:spPr>
          <a:xfrm rot="10800000">
            <a:off x="6660994" y="64656"/>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a:extLst>
              <a:ext uri="{FF2B5EF4-FFF2-40B4-BE49-F238E27FC236}">
                <a16:creationId xmlns:a16="http://schemas.microsoft.com/office/drawing/2014/main" id="{48731784-0721-A111-EF45-223B4F9D0338}"/>
              </a:ext>
            </a:extLst>
          </p:cNvPr>
          <p:cNvSpPr/>
          <p:nvPr/>
        </p:nvSpPr>
        <p:spPr>
          <a:xfrm>
            <a:off x="0" y="2881269"/>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F19E7BFD-B00F-FA9F-72D1-1DA38F264138}"/>
              </a:ext>
            </a:extLst>
          </p:cNvPr>
          <p:cNvSpPr txBox="1"/>
          <p:nvPr/>
        </p:nvSpPr>
        <p:spPr>
          <a:xfrm>
            <a:off x="2713448" y="86400"/>
            <a:ext cx="3717104" cy="523220"/>
          </a:xfrm>
          <a:prstGeom prst="rect">
            <a:avLst/>
          </a:prstGeom>
          <a:noFill/>
        </p:spPr>
        <p:txBody>
          <a:bodyPr wrap="square" rtlCol="0">
            <a:spAutoFit/>
          </a:bodyPr>
          <a:lstStyle/>
          <a:p>
            <a:pPr algn="ctr" fontAlgn="base">
              <a:spcBef>
                <a:spcPct val="0"/>
              </a:spcBef>
              <a:spcAft>
                <a:spcPct val="0"/>
              </a:spcAft>
              <a:defRPr/>
            </a:pPr>
            <a:r>
              <a:rPr lang="zh-CN" altLang="en-US" sz="2800" b="1" dirty="0">
                <a:solidFill>
                  <a:prstClr val="black">
                    <a:lumMod val="85000"/>
                    <a:lumOff val="15000"/>
                  </a:prstClr>
                </a:solidFill>
                <a:latin typeface="微软雅黑" panose="020B0503020204020204" pitchFamily="34" charset="-122"/>
                <a:ea typeface="微软雅黑" panose="020B0503020204020204" pitchFamily="34" charset="-122"/>
              </a:rPr>
              <a:t>决策层设计</a:t>
            </a:r>
            <a:endParaRPr lang="en-US" altLang="zh-CN" sz="28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43493002-884B-BFB3-5C3D-15D8CFA75B9F}"/>
              </a:ext>
            </a:extLst>
          </p:cNvPr>
          <p:cNvSpPr txBox="1"/>
          <p:nvPr/>
        </p:nvSpPr>
        <p:spPr>
          <a:xfrm>
            <a:off x="3389971" y="532800"/>
            <a:ext cx="2364059" cy="276999"/>
          </a:xfrm>
          <a:prstGeom prst="rect">
            <a:avLst/>
          </a:prstGeom>
          <a:noFill/>
        </p:spPr>
        <p:txBody>
          <a:bodyPr wrap="square" rtlCol="0">
            <a:spAutoFit/>
          </a:bodyPr>
          <a:lstStyle/>
          <a:p>
            <a:pPr algn="ctr" fontAlgn="base">
              <a:spcBef>
                <a:spcPct val="0"/>
              </a:spcBef>
              <a:spcAft>
                <a:spcPct val="0"/>
              </a:spcAft>
              <a:defRPr/>
            </a:pPr>
            <a:r>
              <a:rPr lang="en-US" altLang="zh-CN" sz="1200" dirty="0"/>
              <a:t>Decision-making level design</a:t>
            </a:r>
          </a:p>
        </p:txBody>
      </p:sp>
      <p:sp>
        <p:nvSpPr>
          <p:cNvPr id="9" name="圆角矩形 8"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a:extLst>
              <a:ext uri="{FF2B5EF4-FFF2-40B4-BE49-F238E27FC236}">
                <a16:creationId xmlns:a16="http://schemas.microsoft.com/office/drawing/2014/main" id="{3A6D8A65-32FC-428D-51EE-5BAF22A83A96}"/>
              </a:ext>
            </a:extLst>
          </p:cNvPr>
          <p:cNvSpPr/>
          <p:nvPr/>
        </p:nvSpPr>
        <p:spPr>
          <a:xfrm>
            <a:off x="731534" y="1056020"/>
            <a:ext cx="7680931" cy="3393917"/>
          </a:xfrm>
          <a:prstGeom prst="round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EE375BEE-6860-7C9F-D9A1-FD573E963F5F}"/>
              </a:ext>
            </a:extLst>
          </p:cNvPr>
          <p:cNvSpPr/>
          <p:nvPr/>
        </p:nvSpPr>
        <p:spPr>
          <a:xfrm>
            <a:off x="931287" y="1527428"/>
            <a:ext cx="7281423" cy="1237326"/>
          </a:xfrm>
          <a:prstGeom prst="rect">
            <a:avLst/>
          </a:prstGeom>
        </p:spPr>
        <p:txBody>
          <a:bodyPr wrap="square">
            <a:spAutoFit/>
          </a:bodyPr>
          <a:lstStyle/>
          <a:p>
            <a:pPr indent="304800" algn="just">
              <a:lnSpc>
                <a:spcPts val="2300"/>
              </a:lnSpc>
            </a:pPr>
            <a:r>
              <a:rPr lang="zh-CN" altLang="en-US" sz="1400" dirty="0">
                <a:solidFill>
                  <a:schemeClr val="tx1">
                    <a:lumMod val="85000"/>
                    <a:lumOff val="15000"/>
                  </a:schemeClr>
                </a:solidFill>
                <a:latin typeface="+mj-ea"/>
                <a:ea typeface="+mj-ea"/>
              </a:rPr>
              <a:t>       </a:t>
            </a:r>
            <a:r>
              <a:rPr lang="en-US" altLang="zh-CN" sz="1800" dirty="0">
                <a:effectLst/>
                <a:latin typeface="宋体" panose="02010600030101010101" pitchFamily="2" charset="-122"/>
                <a:ea typeface="宋体" panose="02010600030101010101" pitchFamily="2" charset="-122"/>
                <a:cs typeface="宋体" panose="02010600030101010101" pitchFamily="2" charset="-122"/>
              </a:rPr>
              <a:t>Ego-planner</a:t>
            </a:r>
            <a:r>
              <a:rPr lang="zh-CN" altLang="zh-CN" sz="1800" dirty="0">
                <a:effectLst/>
                <a:latin typeface="宋体" panose="02010600030101010101" pitchFamily="2" charset="-122"/>
                <a:ea typeface="宋体" panose="02010600030101010101" pitchFamily="2" charset="-122"/>
                <a:cs typeface="宋体" panose="02010600030101010101" pitchFamily="2" charset="-122"/>
              </a:rPr>
              <a:t>是一种基于梯度的局部轨迹生成算法，其核心要义是采取分段的多项式来表示无人机的飞行轨迹，这种方式保重了轨迹的连续性，并且可以满足快速计算任意点的位置、速度、加速度等信息，甚至高阶求导。</a:t>
            </a:r>
          </a:p>
        </p:txBody>
      </p:sp>
      <p:pic>
        <p:nvPicPr>
          <p:cNvPr id="3" name="图片 2">
            <a:extLst>
              <a:ext uri="{FF2B5EF4-FFF2-40B4-BE49-F238E27FC236}">
                <a16:creationId xmlns:a16="http://schemas.microsoft.com/office/drawing/2014/main" id="{43B0400B-8F27-4141-4D11-98B34F7EE29B}"/>
              </a:ext>
            </a:extLst>
          </p:cNvPr>
          <p:cNvPicPr>
            <a:picLocks noChangeAspect="1"/>
          </p:cNvPicPr>
          <p:nvPr/>
        </p:nvPicPr>
        <p:blipFill>
          <a:blip r:embed="rId3"/>
          <a:stretch>
            <a:fillRect/>
          </a:stretch>
        </p:blipFill>
        <p:spPr>
          <a:xfrm>
            <a:off x="3403598" y="2881269"/>
            <a:ext cx="2336800" cy="1451610"/>
          </a:xfrm>
          <a:prstGeom prst="rect">
            <a:avLst/>
          </a:prstGeom>
        </p:spPr>
      </p:pic>
    </p:spTree>
    <p:extLst>
      <p:ext uri="{BB962C8B-B14F-4D97-AF65-F5344CB8AC3E}">
        <p14:creationId xmlns:p14="http://schemas.microsoft.com/office/powerpoint/2010/main" val="1483609365"/>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6C238-8059-830E-4946-F7D5A95E37F9}"/>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187038C-10E8-35D7-6C62-E8E057270E6B}"/>
              </a:ext>
            </a:extLst>
          </p:cNvPr>
          <p:cNvSpPr>
            <a:spLocks noGrp="1"/>
          </p:cNvSpPr>
          <p:nvPr>
            <p:ph type="sldNum" sz="quarter" idx="12"/>
          </p:nvPr>
        </p:nvSpPr>
        <p:spPr/>
        <p:txBody>
          <a:bodyPr/>
          <a:lstStyle/>
          <a:p>
            <a:fld id="{ACBECEF1-1935-4692-9C86-5FD89D9EDF46}" type="slidenum">
              <a:rPr lang="zh-CN" altLang="en-US" smtClean="0"/>
              <a:t>21</a:t>
            </a:fld>
            <a:endParaRPr lang="zh-CN" altLang="en-US" dirty="0"/>
          </a:p>
        </p:txBody>
      </p:sp>
      <p:sp>
        <p:nvSpPr>
          <p:cNvPr id="5" name="直角三角形 4">
            <a:extLst>
              <a:ext uri="{FF2B5EF4-FFF2-40B4-BE49-F238E27FC236}">
                <a16:creationId xmlns:a16="http://schemas.microsoft.com/office/drawing/2014/main" id="{972FC4DA-5F12-3D7C-01F9-04388A3E8AFC}"/>
              </a:ext>
            </a:extLst>
          </p:cNvPr>
          <p:cNvSpPr/>
          <p:nvPr/>
        </p:nvSpPr>
        <p:spPr>
          <a:xfrm rot="10800000">
            <a:off x="6660994" y="64656"/>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a:extLst>
              <a:ext uri="{FF2B5EF4-FFF2-40B4-BE49-F238E27FC236}">
                <a16:creationId xmlns:a16="http://schemas.microsoft.com/office/drawing/2014/main" id="{F10512CF-2A3E-8388-EE66-183B1879E5BB}"/>
              </a:ext>
            </a:extLst>
          </p:cNvPr>
          <p:cNvSpPr/>
          <p:nvPr/>
        </p:nvSpPr>
        <p:spPr>
          <a:xfrm>
            <a:off x="0" y="2881269"/>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2A7342D5-F936-34FD-8B5A-49E88AD7A1C3}"/>
              </a:ext>
            </a:extLst>
          </p:cNvPr>
          <p:cNvSpPr txBox="1"/>
          <p:nvPr/>
        </p:nvSpPr>
        <p:spPr>
          <a:xfrm>
            <a:off x="2713448" y="86400"/>
            <a:ext cx="3717104" cy="523220"/>
          </a:xfrm>
          <a:prstGeom prst="rect">
            <a:avLst/>
          </a:prstGeom>
          <a:noFill/>
        </p:spPr>
        <p:txBody>
          <a:bodyPr wrap="square" rtlCol="0">
            <a:spAutoFit/>
          </a:bodyPr>
          <a:lstStyle/>
          <a:p>
            <a:pPr algn="ctr" fontAlgn="base">
              <a:spcBef>
                <a:spcPct val="0"/>
              </a:spcBef>
              <a:spcAft>
                <a:spcPct val="0"/>
              </a:spcAft>
              <a:defRPr/>
            </a:pPr>
            <a:r>
              <a:rPr lang="zh-CN" altLang="en-US" sz="2800" b="1" dirty="0">
                <a:solidFill>
                  <a:prstClr val="black">
                    <a:lumMod val="85000"/>
                    <a:lumOff val="15000"/>
                  </a:prstClr>
                </a:solidFill>
                <a:latin typeface="微软雅黑" panose="020B0503020204020204" pitchFamily="34" charset="-122"/>
                <a:ea typeface="微软雅黑" panose="020B0503020204020204" pitchFamily="34" charset="-122"/>
              </a:rPr>
              <a:t>决策层设计</a:t>
            </a:r>
            <a:endParaRPr lang="en-US" altLang="zh-CN" sz="28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34843244-B0C8-EC2D-F5B3-03F6143A00EA}"/>
              </a:ext>
            </a:extLst>
          </p:cNvPr>
          <p:cNvSpPr txBox="1"/>
          <p:nvPr/>
        </p:nvSpPr>
        <p:spPr>
          <a:xfrm>
            <a:off x="3389971" y="532800"/>
            <a:ext cx="2364059" cy="276999"/>
          </a:xfrm>
          <a:prstGeom prst="rect">
            <a:avLst/>
          </a:prstGeom>
          <a:noFill/>
        </p:spPr>
        <p:txBody>
          <a:bodyPr wrap="square" rtlCol="0">
            <a:spAutoFit/>
          </a:bodyPr>
          <a:lstStyle/>
          <a:p>
            <a:pPr algn="ctr" fontAlgn="base">
              <a:spcBef>
                <a:spcPct val="0"/>
              </a:spcBef>
              <a:spcAft>
                <a:spcPct val="0"/>
              </a:spcAft>
              <a:defRPr/>
            </a:pPr>
            <a:r>
              <a:rPr lang="en-US" altLang="zh-CN" sz="1200" dirty="0"/>
              <a:t>Decision-making level design</a:t>
            </a:r>
          </a:p>
        </p:txBody>
      </p:sp>
      <p:sp>
        <p:nvSpPr>
          <p:cNvPr id="9" name="圆角矩形 8"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a:extLst>
              <a:ext uri="{FF2B5EF4-FFF2-40B4-BE49-F238E27FC236}">
                <a16:creationId xmlns:a16="http://schemas.microsoft.com/office/drawing/2014/main" id="{D1731E69-4FEF-8694-52CA-7340AC03876E}"/>
              </a:ext>
            </a:extLst>
          </p:cNvPr>
          <p:cNvSpPr/>
          <p:nvPr/>
        </p:nvSpPr>
        <p:spPr>
          <a:xfrm>
            <a:off x="731534" y="1056020"/>
            <a:ext cx="7680931" cy="3393917"/>
          </a:xfrm>
          <a:prstGeom prst="round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4" name="图片 3">
            <a:extLst>
              <a:ext uri="{FF2B5EF4-FFF2-40B4-BE49-F238E27FC236}">
                <a16:creationId xmlns:a16="http://schemas.microsoft.com/office/drawing/2014/main" id="{33F15857-E8D4-AC52-6A43-72D51E461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544" y="1056020"/>
            <a:ext cx="3186909" cy="3158339"/>
          </a:xfrm>
          <a:prstGeom prst="rect">
            <a:avLst/>
          </a:prstGeom>
        </p:spPr>
      </p:pic>
      <p:sp>
        <p:nvSpPr>
          <p:cNvPr id="10" name="文本框 9">
            <a:extLst>
              <a:ext uri="{FF2B5EF4-FFF2-40B4-BE49-F238E27FC236}">
                <a16:creationId xmlns:a16="http://schemas.microsoft.com/office/drawing/2014/main" id="{3632916D-2077-320D-EDD1-3C6DC29EF57F}"/>
              </a:ext>
            </a:extLst>
          </p:cNvPr>
          <p:cNvSpPr txBox="1"/>
          <p:nvPr/>
        </p:nvSpPr>
        <p:spPr>
          <a:xfrm>
            <a:off x="2352565" y="4496227"/>
            <a:ext cx="4438866" cy="400110"/>
          </a:xfrm>
          <a:prstGeom prst="rect">
            <a:avLst/>
          </a:prstGeom>
          <a:noFill/>
        </p:spPr>
        <p:txBody>
          <a:bodyPr wrap="square" rtlCol="0">
            <a:spAutoFit/>
          </a:bodyPr>
          <a:lstStyle/>
          <a:p>
            <a:pPr algn="ctr"/>
            <a:r>
              <a:rPr lang="en-US" altLang="zh-CN" sz="2000" dirty="0">
                <a:latin typeface="微软雅黑" panose="020B0503020204020204" pitchFamily="34" charset="-122"/>
                <a:ea typeface="微软雅黑" panose="020B0503020204020204" pitchFamily="34" charset="-122"/>
              </a:rPr>
              <a:t>Rviz</a:t>
            </a:r>
            <a:r>
              <a:rPr lang="zh-CN" altLang="en-US" sz="2000" dirty="0">
                <a:latin typeface="微软雅黑" panose="020B0503020204020204" pitchFamily="34" charset="-122"/>
                <a:ea typeface="微软雅黑" panose="020B0503020204020204" pitchFamily="34" charset="-122"/>
              </a:rPr>
              <a:t> 仿真</a:t>
            </a:r>
          </a:p>
        </p:txBody>
      </p:sp>
    </p:spTree>
    <p:extLst>
      <p:ext uri="{BB962C8B-B14F-4D97-AF65-F5344CB8AC3E}">
        <p14:creationId xmlns:p14="http://schemas.microsoft.com/office/powerpoint/2010/main" val="3751860168"/>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2810194"/>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2858" y="749128"/>
            <a:ext cx="8589600"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5"/>
          <p:cNvSpPr txBox="1">
            <a:spLocks noChangeArrowheads="1"/>
          </p:cNvSpPr>
          <p:nvPr/>
        </p:nvSpPr>
        <p:spPr bwMode="auto">
          <a:xfrm>
            <a:off x="3094674" y="1890000"/>
            <a:ext cx="295465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dirty="0">
                <a:solidFill>
                  <a:prstClr val="black">
                    <a:lumMod val="85000"/>
                    <a:lumOff val="15000"/>
                  </a:prstClr>
                </a:solidFill>
                <a:latin typeface="微软雅黑" panose="020B0503020204020204" pitchFamily="34" charset="-122"/>
                <a:ea typeface="微软雅黑" panose="020B0503020204020204" pitchFamily="34" charset="-122"/>
              </a:rPr>
              <a:t>六、系统集成</a:t>
            </a:r>
            <a:endParaRPr lang="en-US" altLang="zh-CN" sz="3600" b="1" dirty="0">
              <a:solidFill>
                <a:prstClr val="black">
                  <a:lumMod val="85000"/>
                  <a:lumOff val="15000"/>
                </a:prstClr>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endParaRPr lang="en-US" altLang="zh-CN" sz="3600" b="1" dirty="0">
              <a:solidFill>
                <a:prstClr val="black">
                  <a:lumMod val="85000"/>
                  <a:lumOff val="15000"/>
                </a:prstClr>
              </a:solidFill>
              <a:latin typeface="微软雅黑" panose="020B0503020204020204" pitchFamily="34" charset="-122"/>
              <a:ea typeface="微软雅黑" panose="020B0503020204020204" pitchFamily="34" charset="-122"/>
            </a:endParaRPr>
          </a:p>
          <a:p>
            <a:pPr lvl="0" algn="ctr" fontAlgn="base">
              <a:spcBef>
                <a:spcPct val="0"/>
              </a:spcBef>
              <a:spcAft>
                <a:spcPct val="0"/>
              </a:spcAft>
              <a:defRPr/>
            </a:pPr>
            <a:endParaRPr lang="zh-CN" altLang="en-US" sz="36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3904691" y="3010829"/>
            <a:ext cx="1334618" cy="1114893"/>
          </a:xfrm>
          <a:prstGeom prst="rect">
            <a:avLst/>
          </a:prstGeom>
        </p:spPr>
      </p:pic>
      <p:sp>
        <p:nvSpPr>
          <p:cNvPr id="5" name="文本框 6">
            <a:extLst>
              <a:ext uri="{FF2B5EF4-FFF2-40B4-BE49-F238E27FC236}">
                <a16:creationId xmlns:a16="http://schemas.microsoft.com/office/drawing/2014/main" id="{649B060E-F662-837D-4372-CECDCF61E530}"/>
              </a:ext>
            </a:extLst>
          </p:cNvPr>
          <p:cNvSpPr txBox="1">
            <a:spLocks noChangeArrowheads="1"/>
          </p:cNvSpPr>
          <p:nvPr/>
        </p:nvSpPr>
        <p:spPr bwMode="auto">
          <a:xfrm>
            <a:off x="3856803" y="2502000"/>
            <a:ext cx="143039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dirty="0"/>
              <a:t>System Integration</a:t>
            </a:r>
          </a:p>
        </p:txBody>
      </p:sp>
    </p:spTree>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000"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par>
                                <p:cTn id="8" presetID="6" presetClass="entr" presetSubtype="16" fill="hold" grpId="0" nodeType="withEffect">
                                  <p:stCondLst>
                                    <p:cond delay="0"/>
                                  </p:stCondLst>
                                  <p:childTnLst>
                                    <p:set>
                                      <p:cBhvr>
                                        <p:cTn id="9" dur="1000" fill="hold">
                                          <p:stCondLst>
                                            <p:cond delay="0"/>
                                          </p:stCondLst>
                                        </p:cTn>
                                        <p:tgtEl>
                                          <p:spTgt spid="5"/>
                                        </p:tgtEl>
                                        <p:attrNameLst>
                                          <p:attrName>style.visibility</p:attrName>
                                        </p:attrNameLst>
                                      </p:cBhvr>
                                      <p:to>
                                        <p:strVal val="visible"/>
                                      </p:to>
                                    </p:set>
                                    <p:animEffect transition="in" filter="circle(i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121466" y="1611623"/>
            <a:ext cx="485930" cy="485932"/>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7" name="椭圆 46"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108664" y="1004194"/>
            <a:ext cx="237105" cy="237105"/>
          </a:xfrm>
          <a:prstGeom prst="ellipse">
            <a:avLst/>
          </a:prstGeom>
          <a:solidFill>
            <a:srgbClr val="044875"/>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1699075" y="651829"/>
            <a:ext cx="237105" cy="237105"/>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9" name="椭圆 48"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7811685" y="4632510"/>
            <a:ext cx="237105" cy="237105"/>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0" name="椭圆 49"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8853019" y="4030370"/>
            <a:ext cx="182316" cy="182316"/>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4" name="Freeform 5"/>
          <p:cNvSpPr/>
          <p:nvPr/>
        </p:nvSpPr>
        <p:spPr bwMode="auto">
          <a:xfrm>
            <a:off x="499414" y="685494"/>
            <a:ext cx="1385668" cy="124933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44875"/>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5" name="TextBox 156"/>
          <p:cNvSpPr txBox="1"/>
          <p:nvPr/>
        </p:nvSpPr>
        <p:spPr>
          <a:xfrm>
            <a:off x="683703" y="1016119"/>
            <a:ext cx="1010670" cy="584775"/>
          </a:xfrm>
          <a:prstGeom prst="rect">
            <a:avLst/>
          </a:prstGeom>
          <a:noFill/>
        </p:spPr>
        <p:txBody>
          <a:bodyPr wrap="square" rtlCol="0">
            <a:spAutoFit/>
          </a:bodyPr>
          <a:lstStyle/>
          <a:p>
            <a:pPr algn="ctr"/>
            <a:r>
              <a:rPr lang="zh-CN" altLang="en-US" sz="3200" b="1" dirty="0">
                <a:solidFill>
                  <a:schemeClr val="bg1"/>
                </a:solidFill>
                <a:latin typeface="+mj-ea"/>
                <a:ea typeface="+mj-ea"/>
              </a:rPr>
              <a:t>集成</a:t>
            </a:r>
          </a:p>
        </p:txBody>
      </p:sp>
      <p:sp>
        <p:nvSpPr>
          <p:cNvPr id="56" name="Freeform 5"/>
          <p:cNvSpPr/>
          <p:nvPr/>
        </p:nvSpPr>
        <p:spPr bwMode="auto">
          <a:xfrm>
            <a:off x="8125666" y="4102183"/>
            <a:ext cx="811279" cy="73145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44875"/>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文本框 5"/>
          <p:cNvSpPr txBox="1">
            <a:spLocks noChangeArrowheads="1"/>
          </p:cNvSpPr>
          <p:nvPr/>
        </p:nvSpPr>
        <p:spPr bwMode="auto">
          <a:xfrm>
            <a:off x="3761521" y="87313"/>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chemeClr val="tx1">
                    <a:lumMod val="85000"/>
                    <a:lumOff val="15000"/>
                  </a:schemeClr>
                </a:solidFill>
                <a:latin typeface="+mj-ea"/>
                <a:ea typeface="+mj-ea"/>
              </a:rPr>
              <a:t>系统集成</a:t>
            </a:r>
          </a:p>
        </p:txBody>
      </p:sp>
      <p:sp>
        <p:nvSpPr>
          <p:cNvPr id="17" name="文本框 6"/>
          <p:cNvSpPr txBox="1">
            <a:spLocks noChangeArrowheads="1"/>
          </p:cNvSpPr>
          <p:nvPr/>
        </p:nvSpPr>
        <p:spPr bwMode="auto">
          <a:xfrm>
            <a:off x="3904220" y="532859"/>
            <a:ext cx="13355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dirty="0"/>
              <a:t>System Integration</a:t>
            </a:r>
          </a:p>
        </p:txBody>
      </p:sp>
      <p:pic>
        <p:nvPicPr>
          <p:cNvPr id="2" name="图片 1">
            <a:extLst>
              <a:ext uri="{FF2B5EF4-FFF2-40B4-BE49-F238E27FC236}">
                <a16:creationId xmlns:a16="http://schemas.microsoft.com/office/drawing/2014/main" id="{1AD413E7-4BDC-442C-E252-84FC4534F9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344" y="1931519"/>
            <a:ext cx="7436069" cy="2001016"/>
          </a:xfrm>
          <a:prstGeom prst="rect">
            <a:avLst/>
          </a:prstGeom>
        </p:spPr>
      </p:pic>
    </p:spTree>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a:off x="1007789" y="1175636"/>
            <a:ext cx="7680931" cy="3393917"/>
          </a:xfrm>
          <a:prstGeom prst="round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椭圆 44"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121466" y="1611623"/>
            <a:ext cx="485930" cy="485932"/>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7" name="椭圆 46"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108664" y="1004194"/>
            <a:ext cx="237105" cy="237105"/>
          </a:xfrm>
          <a:prstGeom prst="ellipse">
            <a:avLst/>
          </a:prstGeom>
          <a:solidFill>
            <a:srgbClr val="044875"/>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1699075" y="651829"/>
            <a:ext cx="237105" cy="237105"/>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9" name="椭圆 48"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7811685" y="4632510"/>
            <a:ext cx="237105" cy="237105"/>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0" name="椭圆 49"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8853019" y="4030370"/>
            <a:ext cx="182316" cy="182316"/>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1" name="矩形 50"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1288389" y="1715760"/>
            <a:ext cx="7281423" cy="1670073"/>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j-ea"/>
                <a:ea typeface="+mj-ea"/>
              </a:rPr>
              <a:t>       这次的毕业论文设计总结是在我的校内指导老师宋颜云老师和企业指导老师曹广生老师亲切关怀和悉心指导下完成的。从毕业设计选题到设计完成，两位老师给予了我耐心指导与细心关怀，有了老师们的耐心指导与细心关怀我才不会在设计过程中迷失方向。两位老师有严肃的科学态度，严谨的治学精神和精益求精的工作作风，这些都是我所需要学习的，感谢老师们给予了我这样一个学习机会，谢谢</a:t>
            </a:r>
            <a:r>
              <a:rPr lang="en-US" altLang="zh-CN" sz="1400" dirty="0">
                <a:solidFill>
                  <a:schemeClr val="tx1">
                    <a:lumMod val="85000"/>
                    <a:lumOff val="15000"/>
                  </a:schemeClr>
                </a:solidFill>
                <a:latin typeface="+mj-ea"/>
                <a:ea typeface="+mj-ea"/>
              </a:rPr>
              <a:t>!</a:t>
            </a:r>
          </a:p>
        </p:txBody>
      </p:sp>
      <p:sp>
        <p:nvSpPr>
          <p:cNvPr id="52" name="矩形 51"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1192248" y="3446149"/>
            <a:ext cx="7260906" cy="1023742"/>
          </a:xfrm>
          <a:prstGeom prst="rect">
            <a:avLst/>
          </a:prstGeom>
        </p:spPr>
        <p:txBody>
          <a:bodyPr wrap="square">
            <a:spAutoFit/>
          </a:bodyPr>
          <a:lstStyle/>
          <a:p>
            <a:pPr lvl="0">
              <a:lnSpc>
                <a:spcPct val="150000"/>
              </a:lnSpc>
            </a:pPr>
            <a:r>
              <a:rPr lang="zh-CN" altLang="en-US" sz="1400" dirty="0">
                <a:solidFill>
                  <a:schemeClr val="tx1">
                    <a:lumMod val="85000"/>
                    <a:lumOff val="15000"/>
                  </a:schemeClr>
                </a:solidFill>
                <a:latin typeface="+mj-ea"/>
                <a:ea typeface="+mj-ea"/>
              </a:rPr>
              <a:t>       感谢与我并肩作战的舍友与同学们，感谢关心我支持我的朋友们，感谢学校领导、老师们，感谢你们给予我的帮助与关怀</a:t>
            </a:r>
            <a:r>
              <a:rPr lang="en-US" altLang="zh-CN" sz="1400" dirty="0">
                <a:solidFill>
                  <a:schemeClr val="tx1">
                    <a:lumMod val="85000"/>
                    <a:lumOff val="15000"/>
                  </a:schemeClr>
                </a:solidFill>
                <a:latin typeface="+mj-ea"/>
                <a:ea typeface="+mj-ea"/>
              </a:rPr>
              <a:t>;</a:t>
            </a:r>
            <a:r>
              <a:rPr lang="zh-CN" altLang="en-US" sz="1400" dirty="0">
                <a:solidFill>
                  <a:schemeClr val="tx1">
                    <a:lumMod val="85000"/>
                    <a:lumOff val="15000"/>
                  </a:schemeClr>
                </a:solidFill>
                <a:latin typeface="+mj-ea"/>
                <a:ea typeface="+mj-ea"/>
              </a:rPr>
              <a:t> 特别感谢学院四年来为我提供的良好学习环境，最后十分感谢各位老师能够耐心聆听，谢谢</a:t>
            </a:r>
            <a:r>
              <a:rPr lang="en-US" altLang="zh-CN" sz="1400" dirty="0">
                <a:solidFill>
                  <a:schemeClr val="tx1">
                    <a:lumMod val="85000"/>
                    <a:lumOff val="15000"/>
                  </a:schemeClr>
                </a:solidFill>
                <a:latin typeface="+mj-ea"/>
                <a:ea typeface="+mj-ea"/>
              </a:rPr>
              <a:t>!</a:t>
            </a:r>
            <a:endParaRPr lang="zh-CN" altLang="en-US" sz="1400" dirty="0">
              <a:solidFill>
                <a:schemeClr val="tx1">
                  <a:lumMod val="85000"/>
                  <a:lumOff val="15000"/>
                </a:schemeClr>
              </a:solidFill>
              <a:latin typeface="+mj-ea"/>
              <a:ea typeface="+mj-ea"/>
            </a:endParaRPr>
          </a:p>
        </p:txBody>
      </p:sp>
      <p:sp>
        <p:nvSpPr>
          <p:cNvPr id="54" name="Freeform 5"/>
          <p:cNvSpPr/>
          <p:nvPr/>
        </p:nvSpPr>
        <p:spPr bwMode="auto">
          <a:xfrm>
            <a:off x="499414" y="685494"/>
            <a:ext cx="1385668" cy="124933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44875"/>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5" name="TextBox 156"/>
          <p:cNvSpPr txBox="1"/>
          <p:nvPr/>
        </p:nvSpPr>
        <p:spPr>
          <a:xfrm>
            <a:off x="683703" y="1016119"/>
            <a:ext cx="1010670" cy="584775"/>
          </a:xfrm>
          <a:prstGeom prst="rect">
            <a:avLst/>
          </a:prstGeom>
          <a:noFill/>
        </p:spPr>
        <p:txBody>
          <a:bodyPr wrap="square" rtlCol="0">
            <a:spAutoFit/>
          </a:bodyPr>
          <a:lstStyle/>
          <a:p>
            <a:pPr algn="ctr"/>
            <a:r>
              <a:rPr lang="zh-CN" altLang="en-US" sz="3200" b="1" dirty="0">
                <a:solidFill>
                  <a:schemeClr val="bg1"/>
                </a:solidFill>
                <a:latin typeface="+mj-ea"/>
                <a:ea typeface="+mj-ea"/>
              </a:rPr>
              <a:t>致谢</a:t>
            </a:r>
          </a:p>
        </p:txBody>
      </p:sp>
      <p:sp>
        <p:nvSpPr>
          <p:cNvPr id="56" name="Freeform 5"/>
          <p:cNvSpPr/>
          <p:nvPr/>
        </p:nvSpPr>
        <p:spPr bwMode="auto">
          <a:xfrm>
            <a:off x="8125666" y="4102183"/>
            <a:ext cx="811279" cy="73145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44875"/>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文本框 5"/>
          <p:cNvSpPr txBox="1">
            <a:spLocks noChangeArrowheads="1"/>
          </p:cNvSpPr>
          <p:nvPr/>
        </p:nvSpPr>
        <p:spPr bwMode="auto">
          <a:xfrm>
            <a:off x="4120591" y="87313"/>
            <a:ext cx="902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chemeClr val="tx1">
                    <a:lumMod val="85000"/>
                    <a:lumOff val="15000"/>
                  </a:schemeClr>
                </a:solidFill>
                <a:latin typeface="+mj-ea"/>
                <a:ea typeface="+mj-ea"/>
              </a:rPr>
              <a:t>致谢</a:t>
            </a:r>
          </a:p>
        </p:txBody>
      </p:sp>
      <p:sp>
        <p:nvSpPr>
          <p:cNvPr id="17" name="文本框 6"/>
          <p:cNvSpPr txBox="1">
            <a:spLocks noChangeArrowheads="1"/>
          </p:cNvSpPr>
          <p:nvPr/>
        </p:nvSpPr>
        <p:spPr bwMode="auto">
          <a:xfrm>
            <a:off x="4263998" y="532859"/>
            <a:ext cx="6160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dirty="0"/>
              <a:t>Thanks</a:t>
            </a:r>
          </a:p>
        </p:txBody>
      </p:sp>
    </p:spTree>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2F2">
            <a:alpha val="50000"/>
          </a:srgbClr>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r="992" b="7585"/>
          <a:stretch>
            <a:fillRect/>
          </a:stretch>
        </p:blipFill>
        <p:spPr>
          <a:xfrm>
            <a:off x="-4861" y="0"/>
            <a:ext cx="9144000" cy="5154052"/>
          </a:xfrm>
          <a:prstGeom prst="rect">
            <a:avLst/>
          </a:prstGeom>
          <a:blipFill dpi="0" rotWithShape="1">
            <a:blip r:embed="rId4"/>
            <a:srcRect/>
            <a:tile tx="0" ty="0" sx="100000" sy="100000" flip="none" algn="tl"/>
          </a:blipFill>
        </p:spPr>
      </p:pic>
      <p:sp>
        <p:nvSpPr>
          <p:cNvPr id="93" name="矩形 92"/>
          <p:cNvSpPr/>
          <p:nvPr/>
        </p:nvSpPr>
        <p:spPr>
          <a:xfrm>
            <a:off x="0" y="594556"/>
            <a:ext cx="9144000" cy="3954389"/>
          </a:xfrm>
          <a:prstGeom prst="rect">
            <a:avLst/>
          </a:prstGeom>
          <a:solidFill>
            <a:schemeClr val="bg1">
              <a:alpha val="80000"/>
            </a:schemeClr>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894687" y="1959857"/>
            <a:ext cx="5393600" cy="70788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zh-CN" altLang="en-US" sz="4000" b="1" dirty="0">
                <a:solidFill>
                  <a:schemeClr val="accent1"/>
                </a:solidFill>
                <a:latin typeface="+mj-ea"/>
                <a:sym typeface="Calibri" panose="020F0502020204030204" pitchFamily="34" charset="0"/>
              </a:rPr>
              <a:t>感谢各位老师批评指正</a:t>
            </a:r>
          </a:p>
        </p:txBody>
      </p:sp>
      <p:sp>
        <p:nvSpPr>
          <p:cNvPr id="63" name="文本框 6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592725" y="2734418"/>
            <a:ext cx="5997525" cy="307777"/>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1400" spc="300" dirty="0">
                <a:solidFill>
                  <a:srgbClr val="212834"/>
                </a:solidFill>
                <a:latin typeface="+mj-ea"/>
                <a:ea typeface="+mj-ea"/>
                <a:sym typeface="Calibri" panose="020F0502020204030204" pitchFamily="34" charset="0"/>
              </a:rPr>
              <a:t>Thank you for the criticism of </a:t>
            </a:r>
            <a:r>
              <a:rPr lang="en-US" altLang="zh-CN" sz="1400" spc="300">
                <a:solidFill>
                  <a:srgbClr val="212834"/>
                </a:solidFill>
                <a:latin typeface="+mj-ea"/>
                <a:ea typeface="+mj-ea"/>
                <a:sym typeface="Calibri" panose="020F0502020204030204" pitchFamily="34" charset="0"/>
              </a:rPr>
              <a:t>the teachers</a:t>
            </a:r>
            <a:endParaRPr lang="en-US" altLang="zh-CN" sz="1400" spc="300" dirty="0">
              <a:solidFill>
                <a:srgbClr val="212834"/>
              </a:solidFill>
              <a:latin typeface="+mj-ea"/>
              <a:ea typeface="+mj-ea"/>
              <a:sym typeface="Calibri" panose="020F0502020204030204" pitchFamily="34" charset="0"/>
            </a:endParaRPr>
          </a:p>
        </p:txBody>
      </p:sp>
      <p:sp>
        <p:nvSpPr>
          <p:cNvPr id="67" name="椭圆 66"/>
          <p:cNvSpPr/>
          <p:nvPr/>
        </p:nvSpPr>
        <p:spPr>
          <a:xfrm>
            <a:off x="2695012" y="3267911"/>
            <a:ext cx="351052" cy="351052"/>
          </a:xfrm>
          <a:prstGeom prst="ellipse">
            <a:avLst/>
          </a:prstGeom>
          <a:solidFill>
            <a:srgbClr val="0448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latin typeface="+mj-ea"/>
              <a:ea typeface="+mj-ea"/>
            </a:endParaRPr>
          </a:p>
        </p:txBody>
      </p:sp>
      <p:sp>
        <p:nvSpPr>
          <p:cNvPr id="68" name="文本框 6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032769" y="3311186"/>
            <a:ext cx="2071900" cy="30670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514350" fontAlgn="base">
              <a:spcBef>
                <a:spcPct val="0"/>
              </a:spcBef>
              <a:spcAft>
                <a:spcPct val="0"/>
              </a:spcAft>
              <a:tabLst>
                <a:tab pos="2149475" algn="l"/>
              </a:tabLst>
            </a:pPr>
            <a:r>
              <a:rPr lang="zh-CN" altLang="en-US" sz="1400" dirty="0">
                <a:solidFill>
                  <a:schemeClr val="accent1"/>
                </a:solidFill>
                <a:latin typeface="+mj-ea"/>
                <a:ea typeface="+mj-ea"/>
                <a:sym typeface="Calibri" panose="020F0502020204030204" pitchFamily="34" charset="0"/>
              </a:rPr>
              <a:t>日期：</a:t>
            </a:r>
            <a:r>
              <a:rPr lang="en-US" altLang="zh-CN" sz="1400" dirty="0">
                <a:solidFill>
                  <a:schemeClr val="accent1"/>
                </a:solidFill>
                <a:latin typeface="+mj-ea"/>
                <a:ea typeface="+mj-ea"/>
                <a:sym typeface="Calibri" panose="020F0502020204030204" pitchFamily="34" charset="0"/>
              </a:rPr>
              <a:t>2025.6.4</a:t>
            </a:r>
            <a:endParaRPr lang="zh-CN" altLang="en-US" sz="1400" dirty="0">
              <a:solidFill>
                <a:schemeClr val="accent1"/>
              </a:solidFill>
              <a:latin typeface="+mj-ea"/>
              <a:ea typeface="+mj-ea"/>
              <a:sym typeface="Calibri" panose="020F0502020204030204" pitchFamily="34" charset="0"/>
            </a:endParaRPr>
          </a:p>
        </p:txBody>
      </p:sp>
      <p:sp>
        <p:nvSpPr>
          <p:cNvPr id="69" name="椭圆 68"/>
          <p:cNvSpPr/>
          <p:nvPr/>
        </p:nvSpPr>
        <p:spPr>
          <a:xfrm>
            <a:off x="4753617" y="3264859"/>
            <a:ext cx="351052" cy="351052"/>
          </a:xfrm>
          <a:prstGeom prst="ellipse">
            <a:avLst/>
          </a:prstGeom>
          <a:solidFill>
            <a:srgbClr val="0448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latin typeface="+mj-ea"/>
              <a:ea typeface="+mj-ea"/>
            </a:endParaRPr>
          </a:p>
        </p:txBody>
      </p:sp>
      <p:sp>
        <p:nvSpPr>
          <p:cNvPr id="70" name="文本框 6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091374" y="3308134"/>
            <a:ext cx="2071900" cy="30670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514350" fontAlgn="base">
              <a:spcBef>
                <a:spcPct val="0"/>
              </a:spcBef>
              <a:spcAft>
                <a:spcPct val="0"/>
              </a:spcAft>
              <a:tabLst>
                <a:tab pos="2149475" algn="l"/>
              </a:tabLst>
            </a:pPr>
            <a:r>
              <a:rPr lang="zh-CN" altLang="en-US" sz="1400" dirty="0">
                <a:solidFill>
                  <a:schemeClr val="accent1"/>
                </a:solidFill>
                <a:latin typeface="+mj-ea"/>
                <a:ea typeface="+mj-ea"/>
                <a:sym typeface="Calibri" panose="020F0502020204030204" pitchFamily="34" charset="0"/>
              </a:rPr>
              <a:t>答辩人：闫畅</a:t>
            </a:r>
          </a:p>
        </p:txBody>
      </p:sp>
      <p:grpSp>
        <p:nvGrpSpPr>
          <p:cNvPr id="72" name="Group 59"/>
          <p:cNvGrpSpPr>
            <a:grpSpLocks noChangeAspect="1"/>
          </p:cNvGrpSpPr>
          <p:nvPr/>
        </p:nvGrpSpPr>
        <p:grpSpPr bwMode="auto">
          <a:xfrm>
            <a:off x="2759141" y="3323138"/>
            <a:ext cx="218168" cy="238153"/>
            <a:chOff x="1066" y="1985"/>
            <a:chExt cx="262" cy="286"/>
          </a:xfrm>
          <a:solidFill>
            <a:schemeClr val="bg1"/>
          </a:solidFill>
        </p:grpSpPr>
        <p:sp>
          <p:nvSpPr>
            <p:cNvPr id="74" name="Freeform 60"/>
            <p:cNvSpPr>
              <a:spLocks noEditPoints="1"/>
            </p:cNvSpPr>
            <p:nvPr/>
          </p:nvSpPr>
          <p:spPr bwMode="auto">
            <a:xfrm>
              <a:off x="1066" y="2005"/>
              <a:ext cx="262" cy="266"/>
            </a:xfrm>
            <a:custGeom>
              <a:avLst/>
              <a:gdLst>
                <a:gd name="T0" fmla="*/ 572 w 642"/>
                <a:gd name="T1" fmla="*/ 655 h 655"/>
                <a:gd name="T2" fmla="*/ 70 w 642"/>
                <a:gd name="T3" fmla="*/ 655 h 655"/>
                <a:gd name="T4" fmla="*/ 19 w 642"/>
                <a:gd name="T5" fmla="*/ 630 h 655"/>
                <a:gd name="T6" fmla="*/ 0 w 642"/>
                <a:gd name="T7" fmla="*/ 575 h 655"/>
                <a:gd name="T8" fmla="*/ 0 w 642"/>
                <a:gd name="T9" fmla="*/ 80 h 655"/>
                <a:gd name="T10" fmla="*/ 19 w 642"/>
                <a:gd name="T11" fmla="*/ 25 h 655"/>
                <a:gd name="T12" fmla="*/ 70 w 642"/>
                <a:gd name="T13" fmla="*/ 0 h 655"/>
                <a:gd name="T14" fmla="*/ 93 w 642"/>
                <a:gd name="T15" fmla="*/ 0 h 655"/>
                <a:gd name="T16" fmla="*/ 111 w 642"/>
                <a:gd name="T17" fmla="*/ 18 h 655"/>
                <a:gd name="T18" fmla="*/ 93 w 642"/>
                <a:gd name="T19" fmla="*/ 36 h 655"/>
                <a:gd name="T20" fmla="*/ 70 w 642"/>
                <a:gd name="T21" fmla="*/ 36 h 655"/>
                <a:gd name="T22" fmla="*/ 47 w 642"/>
                <a:gd name="T23" fmla="*/ 48 h 655"/>
                <a:gd name="T24" fmla="*/ 36 w 642"/>
                <a:gd name="T25" fmla="*/ 80 h 655"/>
                <a:gd name="T26" fmla="*/ 36 w 642"/>
                <a:gd name="T27" fmla="*/ 575 h 655"/>
                <a:gd name="T28" fmla="*/ 47 w 642"/>
                <a:gd name="T29" fmla="*/ 607 h 655"/>
                <a:gd name="T30" fmla="*/ 70 w 642"/>
                <a:gd name="T31" fmla="*/ 619 h 655"/>
                <a:gd name="T32" fmla="*/ 572 w 642"/>
                <a:gd name="T33" fmla="*/ 619 h 655"/>
                <a:gd name="T34" fmla="*/ 595 w 642"/>
                <a:gd name="T35" fmla="*/ 607 h 655"/>
                <a:gd name="T36" fmla="*/ 606 w 642"/>
                <a:gd name="T37" fmla="*/ 575 h 655"/>
                <a:gd name="T38" fmla="*/ 606 w 642"/>
                <a:gd name="T39" fmla="*/ 80 h 655"/>
                <a:gd name="T40" fmla="*/ 595 w 642"/>
                <a:gd name="T41" fmla="*/ 48 h 655"/>
                <a:gd name="T42" fmla="*/ 572 w 642"/>
                <a:gd name="T43" fmla="*/ 36 h 655"/>
                <a:gd name="T44" fmla="*/ 547 w 642"/>
                <a:gd name="T45" fmla="*/ 36 h 655"/>
                <a:gd name="T46" fmla="*/ 529 w 642"/>
                <a:gd name="T47" fmla="*/ 18 h 655"/>
                <a:gd name="T48" fmla="*/ 547 w 642"/>
                <a:gd name="T49" fmla="*/ 0 h 655"/>
                <a:gd name="T50" fmla="*/ 572 w 642"/>
                <a:gd name="T51" fmla="*/ 0 h 655"/>
                <a:gd name="T52" fmla="*/ 622 w 642"/>
                <a:gd name="T53" fmla="*/ 25 h 655"/>
                <a:gd name="T54" fmla="*/ 642 w 642"/>
                <a:gd name="T55" fmla="*/ 80 h 655"/>
                <a:gd name="T56" fmla="*/ 642 w 642"/>
                <a:gd name="T57" fmla="*/ 575 h 655"/>
                <a:gd name="T58" fmla="*/ 622 w 642"/>
                <a:gd name="T59" fmla="*/ 630 h 655"/>
                <a:gd name="T60" fmla="*/ 572 w 642"/>
                <a:gd name="T61" fmla="*/ 655 h 655"/>
                <a:gd name="T62" fmla="*/ 418 w 642"/>
                <a:gd name="T63" fmla="*/ 36 h 655"/>
                <a:gd name="T64" fmla="*/ 224 w 642"/>
                <a:gd name="T65" fmla="*/ 36 h 655"/>
                <a:gd name="T66" fmla="*/ 206 w 642"/>
                <a:gd name="T67" fmla="*/ 18 h 655"/>
                <a:gd name="T68" fmla="*/ 224 w 642"/>
                <a:gd name="T69" fmla="*/ 0 h 655"/>
                <a:gd name="T70" fmla="*/ 418 w 642"/>
                <a:gd name="T71" fmla="*/ 0 h 655"/>
                <a:gd name="T72" fmla="*/ 436 w 642"/>
                <a:gd name="T73" fmla="*/ 18 h 655"/>
                <a:gd name="T74" fmla="*/ 418 w 642"/>
                <a:gd name="T75" fmla="*/ 3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55">
                  <a:moveTo>
                    <a:pt x="572" y="655"/>
                  </a:moveTo>
                  <a:cubicBezTo>
                    <a:pt x="70" y="655"/>
                    <a:pt x="70" y="655"/>
                    <a:pt x="70" y="655"/>
                  </a:cubicBezTo>
                  <a:cubicBezTo>
                    <a:pt x="51" y="655"/>
                    <a:pt x="33" y="646"/>
                    <a:pt x="19" y="630"/>
                  </a:cubicBezTo>
                  <a:cubicBezTo>
                    <a:pt x="7" y="615"/>
                    <a:pt x="0" y="596"/>
                    <a:pt x="0" y="575"/>
                  </a:cubicBezTo>
                  <a:cubicBezTo>
                    <a:pt x="0" y="80"/>
                    <a:pt x="0" y="80"/>
                    <a:pt x="0" y="80"/>
                  </a:cubicBezTo>
                  <a:cubicBezTo>
                    <a:pt x="0" y="60"/>
                    <a:pt x="7" y="40"/>
                    <a:pt x="19" y="25"/>
                  </a:cubicBezTo>
                  <a:cubicBezTo>
                    <a:pt x="33" y="9"/>
                    <a:pt x="51" y="0"/>
                    <a:pt x="70" y="0"/>
                  </a:cubicBezTo>
                  <a:cubicBezTo>
                    <a:pt x="93" y="0"/>
                    <a:pt x="93" y="0"/>
                    <a:pt x="93" y="0"/>
                  </a:cubicBezTo>
                  <a:cubicBezTo>
                    <a:pt x="103" y="0"/>
                    <a:pt x="111" y="8"/>
                    <a:pt x="111" y="18"/>
                  </a:cubicBezTo>
                  <a:cubicBezTo>
                    <a:pt x="111" y="28"/>
                    <a:pt x="103" y="36"/>
                    <a:pt x="93" y="36"/>
                  </a:cubicBezTo>
                  <a:cubicBezTo>
                    <a:pt x="70" y="36"/>
                    <a:pt x="70" y="36"/>
                    <a:pt x="70" y="36"/>
                  </a:cubicBezTo>
                  <a:cubicBezTo>
                    <a:pt x="61" y="36"/>
                    <a:pt x="53" y="40"/>
                    <a:pt x="47" y="48"/>
                  </a:cubicBezTo>
                  <a:cubicBezTo>
                    <a:pt x="40" y="56"/>
                    <a:pt x="36" y="68"/>
                    <a:pt x="36" y="80"/>
                  </a:cubicBezTo>
                  <a:cubicBezTo>
                    <a:pt x="36" y="575"/>
                    <a:pt x="36" y="575"/>
                    <a:pt x="36" y="575"/>
                  </a:cubicBezTo>
                  <a:cubicBezTo>
                    <a:pt x="36" y="587"/>
                    <a:pt x="40" y="599"/>
                    <a:pt x="47" y="607"/>
                  </a:cubicBezTo>
                  <a:cubicBezTo>
                    <a:pt x="53" y="615"/>
                    <a:pt x="61" y="619"/>
                    <a:pt x="70" y="619"/>
                  </a:cubicBezTo>
                  <a:cubicBezTo>
                    <a:pt x="572" y="619"/>
                    <a:pt x="572" y="619"/>
                    <a:pt x="572" y="619"/>
                  </a:cubicBezTo>
                  <a:cubicBezTo>
                    <a:pt x="580" y="619"/>
                    <a:pt x="588" y="615"/>
                    <a:pt x="595" y="607"/>
                  </a:cubicBezTo>
                  <a:cubicBezTo>
                    <a:pt x="602" y="599"/>
                    <a:pt x="606" y="587"/>
                    <a:pt x="606" y="575"/>
                  </a:cubicBezTo>
                  <a:cubicBezTo>
                    <a:pt x="606" y="80"/>
                    <a:pt x="606" y="80"/>
                    <a:pt x="606" y="80"/>
                  </a:cubicBezTo>
                  <a:cubicBezTo>
                    <a:pt x="606" y="68"/>
                    <a:pt x="602" y="56"/>
                    <a:pt x="595" y="48"/>
                  </a:cubicBezTo>
                  <a:cubicBezTo>
                    <a:pt x="588" y="40"/>
                    <a:pt x="580" y="36"/>
                    <a:pt x="572" y="36"/>
                  </a:cubicBezTo>
                  <a:cubicBezTo>
                    <a:pt x="547" y="36"/>
                    <a:pt x="547" y="36"/>
                    <a:pt x="547" y="36"/>
                  </a:cubicBezTo>
                  <a:cubicBezTo>
                    <a:pt x="537" y="36"/>
                    <a:pt x="529" y="28"/>
                    <a:pt x="529" y="18"/>
                  </a:cubicBezTo>
                  <a:cubicBezTo>
                    <a:pt x="529" y="8"/>
                    <a:pt x="537" y="0"/>
                    <a:pt x="547" y="0"/>
                  </a:cubicBezTo>
                  <a:cubicBezTo>
                    <a:pt x="572" y="0"/>
                    <a:pt x="572" y="0"/>
                    <a:pt x="572" y="0"/>
                  </a:cubicBezTo>
                  <a:cubicBezTo>
                    <a:pt x="591" y="0"/>
                    <a:pt x="609" y="9"/>
                    <a:pt x="622" y="25"/>
                  </a:cubicBezTo>
                  <a:cubicBezTo>
                    <a:pt x="635" y="40"/>
                    <a:pt x="642" y="60"/>
                    <a:pt x="642" y="80"/>
                  </a:cubicBezTo>
                  <a:cubicBezTo>
                    <a:pt x="642" y="575"/>
                    <a:pt x="642" y="575"/>
                    <a:pt x="642" y="575"/>
                  </a:cubicBezTo>
                  <a:cubicBezTo>
                    <a:pt x="642" y="596"/>
                    <a:pt x="635" y="615"/>
                    <a:pt x="622" y="630"/>
                  </a:cubicBezTo>
                  <a:cubicBezTo>
                    <a:pt x="609" y="646"/>
                    <a:pt x="591" y="655"/>
                    <a:pt x="572" y="655"/>
                  </a:cubicBezTo>
                  <a:close/>
                  <a:moveTo>
                    <a:pt x="418" y="36"/>
                  </a:moveTo>
                  <a:cubicBezTo>
                    <a:pt x="224" y="36"/>
                    <a:pt x="224" y="36"/>
                    <a:pt x="224" y="36"/>
                  </a:cubicBezTo>
                  <a:cubicBezTo>
                    <a:pt x="214" y="36"/>
                    <a:pt x="206" y="28"/>
                    <a:pt x="206" y="18"/>
                  </a:cubicBezTo>
                  <a:cubicBezTo>
                    <a:pt x="206" y="8"/>
                    <a:pt x="214" y="0"/>
                    <a:pt x="224" y="0"/>
                  </a:cubicBezTo>
                  <a:cubicBezTo>
                    <a:pt x="418" y="0"/>
                    <a:pt x="418" y="0"/>
                    <a:pt x="418" y="0"/>
                  </a:cubicBezTo>
                  <a:cubicBezTo>
                    <a:pt x="428" y="0"/>
                    <a:pt x="436" y="8"/>
                    <a:pt x="436" y="18"/>
                  </a:cubicBezTo>
                  <a:cubicBezTo>
                    <a:pt x="436" y="28"/>
                    <a:pt x="428" y="36"/>
                    <a:pt x="4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latin typeface="+mj-ea"/>
                <a:ea typeface="+mj-ea"/>
              </a:endParaRPr>
            </a:p>
          </p:txBody>
        </p:sp>
        <p:sp>
          <p:nvSpPr>
            <p:cNvPr id="75" name="Freeform 61"/>
            <p:cNvSpPr>
              <a:spLocks noEditPoints="1"/>
            </p:cNvSpPr>
            <p:nvPr/>
          </p:nvSpPr>
          <p:spPr bwMode="auto">
            <a:xfrm>
              <a:off x="1124" y="1985"/>
              <a:ext cx="146" cy="64"/>
            </a:xfrm>
            <a:custGeom>
              <a:avLst/>
              <a:gdLst>
                <a:gd name="T0" fmla="*/ 18 w 357"/>
                <a:gd name="T1" fmla="*/ 0 h 157"/>
                <a:gd name="T2" fmla="*/ 36 w 357"/>
                <a:gd name="T3" fmla="*/ 18 h 157"/>
                <a:gd name="T4" fmla="*/ 36 w 357"/>
                <a:gd name="T5" fmla="*/ 139 h 157"/>
                <a:gd name="T6" fmla="*/ 18 w 357"/>
                <a:gd name="T7" fmla="*/ 157 h 157"/>
                <a:gd name="T8" fmla="*/ 0 w 357"/>
                <a:gd name="T9" fmla="*/ 139 h 157"/>
                <a:gd name="T10" fmla="*/ 0 w 357"/>
                <a:gd name="T11" fmla="*/ 18 h 157"/>
                <a:gd name="T12" fmla="*/ 18 w 357"/>
                <a:gd name="T13" fmla="*/ 0 h 157"/>
                <a:gd name="T14" fmla="*/ 339 w 357"/>
                <a:gd name="T15" fmla="*/ 0 h 157"/>
                <a:gd name="T16" fmla="*/ 357 w 357"/>
                <a:gd name="T17" fmla="*/ 18 h 157"/>
                <a:gd name="T18" fmla="*/ 357 w 357"/>
                <a:gd name="T19" fmla="*/ 139 h 157"/>
                <a:gd name="T20" fmla="*/ 339 w 357"/>
                <a:gd name="T21" fmla="*/ 157 h 157"/>
                <a:gd name="T22" fmla="*/ 321 w 357"/>
                <a:gd name="T23" fmla="*/ 139 h 157"/>
                <a:gd name="T24" fmla="*/ 321 w 357"/>
                <a:gd name="T25" fmla="*/ 18 h 157"/>
                <a:gd name="T26" fmla="*/ 339 w 357"/>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157">
                  <a:moveTo>
                    <a:pt x="18" y="0"/>
                  </a:moveTo>
                  <a:cubicBezTo>
                    <a:pt x="28" y="0"/>
                    <a:pt x="36" y="8"/>
                    <a:pt x="36" y="18"/>
                  </a:cubicBezTo>
                  <a:cubicBezTo>
                    <a:pt x="36" y="139"/>
                    <a:pt x="36" y="139"/>
                    <a:pt x="36" y="139"/>
                  </a:cubicBezTo>
                  <a:cubicBezTo>
                    <a:pt x="36" y="149"/>
                    <a:pt x="28" y="157"/>
                    <a:pt x="18" y="157"/>
                  </a:cubicBezTo>
                  <a:cubicBezTo>
                    <a:pt x="8" y="157"/>
                    <a:pt x="0" y="149"/>
                    <a:pt x="0" y="139"/>
                  </a:cubicBezTo>
                  <a:cubicBezTo>
                    <a:pt x="0" y="18"/>
                    <a:pt x="0" y="18"/>
                    <a:pt x="0" y="18"/>
                  </a:cubicBezTo>
                  <a:cubicBezTo>
                    <a:pt x="0" y="8"/>
                    <a:pt x="8" y="0"/>
                    <a:pt x="18" y="0"/>
                  </a:cubicBezTo>
                  <a:close/>
                  <a:moveTo>
                    <a:pt x="339" y="0"/>
                  </a:moveTo>
                  <a:cubicBezTo>
                    <a:pt x="349" y="0"/>
                    <a:pt x="357" y="8"/>
                    <a:pt x="357" y="18"/>
                  </a:cubicBezTo>
                  <a:cubicBezTo>
                    <a:pt x="357" y="139"/>
                    <a:pt x="357" y="139"/>
                    <a:pt x="357" y="139"/>
                  </a:cubicBezTo>
                  <a:cubicBezTo>
                    <a:pt x="357" y="149"/>
                    <a:pt x="349" y="157"/>
                    <a:pt x="339" y="157"/>
                  </a:cubicBezTo>
                  <a:cubicBezTo>
                    <a:pt x="329" y="157"/>
                    <a:pt x="321" y="149"/>
                    <a:pt x="321" y="139"/>
                  </a:cubicBezTo>
                  <a:cubicBezTo>
                    <a:pt x="321" y="18"/>
                    <a:pt x="321" y="18"/>
                    <a:pt x="321" y="18"/>
                  </a:cubicBezTo>
                  <a:cubicBezTo>
                    <a:pt x="321" y="8"/>
                    <a:pt x="329"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latin typeface="+mj-ea"/>
                <a:ea typeface="+mj-ea"/>
              </a:endParaRPr>
            </a:p>
          </p:txBody>
        </p:sp>
        <p:sp>
          <p:nvSpPr>
            <p:cNvPr id="76" name="Freeform 62"/>
            <p:cNvSpPr>
              <a:spLocks noEditPoints="1"/>
            </p:cNvSpPr>
            <p:nvPr/>
          </p:nvSpPr>
          <p:spPr bwMode="auto">
            <a:xfrm>
              <a:off x="1074" y="2044"/>
              <a:ext cx="246" cy="183"/>
            </a:xfrm>
            <a:custGeom>
              <a:avLst/>
              <a:gdLst>
                <a:gd name="T0" fmla="*/ 0 w 603"/>
                <a:gd name="T1" fmla="*/ 18 h 450"/>
                <a:gd name="T2" fmla="*/ 18 w 603"/>
                <a:gd name="T3" fmla="*/ 0 h 450"/>
                <a:gd name="T4" fmla="*/ 585 w 603"/>
                <a:gd name="T5" fmla="*/ 0 h 450"/>
                <a:gd name="T6" fmla="*/ 603 w 603"/>
                <a:gd name="T7" fmla="*/ 18 h 450"/>
                <a:gd name="T8" fmla="*/ 585 w 603"/>
                <a:gd name="T9" fmla="*/ 36 h 450"/>
                <a:gd name="T10" fmla="*/ 18 w 603"/>
                <a:gd name="T11" fmla="*/ 36 h 450"/>
                <a:gd name="T12" fmla="*/ 0 w 603"/>
                <a:gd name="T13" fmla="*/ 18 h 450"/>
                <a:gd name="T14" fmla="*/ 306 w 603"/>
                <a:gd name="T15" fmla="*/ 450 h 450"/>
                <a:gd name="T16" fmla="*/ 184 w 603"/>
                <a:gd name="T17" fmla="*/ 400 h 450"/>
                <a:gd name="T18" fmla="*/ 134 w 603"/>
                <a:gd name="T19" fmla="*/ 279 h 450"/>
                <a:gd name="T20" fmla="*/ 184 w 603"/>
                <a:gd name="T21" fmla="*/ 158 h 450"/>
                <a:gd name="T22" fmla="*/ 306 w 603"/>
                <a:gd name="T23" fmla="*/ 107 h 450"/>
                <a:gd name="T24" fmla="*/ 324 w 603"/>
                <a:gd name="T25" fmla="*/ 125 h 450"/>
                <a:gd name="T26" fmla="*/ 306 w 603"/>
                <a:gd name="T27" fmla="*/ 143 h 450"/>
                <a:gd name="T28" fmla="*/ 170 w 603"/>
                <a:gd name="T29" fmla="*/ 279 h 450"/>
                <a:gd name="T30" fmla="*/ 306 w 603"/>
                <a:gd name="T31" fmla="*/ 414 h 450"/>
                <a:gd name="T32" fmla="*/ 441 w 603"/>
                <a:gd name="T33" fmla="*/ 279 h 450"/>
                <a:gd name="T34" fmla="*/ 459 w 603"/>
                <a:gd name="T35" fmla="*/ 261 h 450"/>
                <a:gd name="T36" fmla="*/ 477 w 603"/>
                <a:gd name="T37" fmla="*/ 279 h 450"/>
                <a:gd name="T38" fmla="*/ 427 w 603"/>
                <a:gd name="T39" fmla="*/ 400 h 450"/>
                <a:gd name="T40" fmla="*/ 306 w 603"/>
                <a:gd name="T4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3" h="450">
                  <a:moveTo>
                    <a:pt x="0" y="18"/>
                  </a:moveTo>
                  <a:cubicBezTo>
                    <a:pt x="0" y="8"/>
                    <a:pt x="8" y="0"/>
                    <a:pt x="18" y="0"/>
                  </a:cubicBezTo>
                  <a:cubicBezTo>
                    <a:pt x="585" y="0"/>
                    <a:pt x="585" y="0"/>
                    <a:pt x="585" y="0"/>
                  </a:cubicBezTo>
                  <a:cubicBezTo>
                    <a:pt x="595" y="0"/>
                    <a:pt x="603" y="8"/>
                    <a:pt x="603" y="18"/>
                  </a:cubicBezTo>
                  <a:cubicBezTo>
                    <a:pt x="603" y="28"/>
                    <a:pt x="595" y="36"/>
                    <a:pt x="585" y="36"/>
                  </a:cubicBezTo>
                  <a:cubicBezTo>
                    <a:pt x="18" y="36"/>
                    <a:pt x="18" y="36"/>
                    <a:pt x="18" y="36"/>
                  </a:cubicBezTo>
                  <a:cubicBezTo>
                    <a:pt x="8" y="36"/>
                    <a:pt x="0" y="28"/>
                    <a:pt x="0" y="18"/>
                  </a:cubicBezTo>
                  <a:close/>
                  <a:moveTo>
                    <a:pt x="306" y="450"/>
                  </a:moveTo>
                  <a:cubicBezTo>
                    <a:pt x="260" y="450"/>
                    <a:pt x="217" y="433"/>
                    <a:pt x="184" y="400"/>
                  </a:cubicBezTo>
                  <a:cubicBezTo>
                    <a:pt x="152" y="368"/>
                    <a:pt x="134" y="325"/>
                    <a:pt x="134" y="279"/>
                  </a:cubicBezTo>
                  <a:cubicBezTo>
                    <a:pt x="134" y="233"/>
                    <a:pt x="152" y="190"/>
                    <a:pt x="184" y="158"/>
                  </a:cubicBezTo>
                  <a:cubicBezTo>
                    <a:pt x="217" y="125"/>
                    <a:pt x="260" y="107"/>
                    <a:pt x="306" y="107"/>
                  </a:cubicBezTo>
                  <a:cubicBezTo>
                    <a:pt x="316" y="107"/>
                    <a:pt x="324" y="115"/>
                    <a:pt x="324" y="125"/>
                  </a:cubicBezTo>
                  <a:cubicBezTo>
                    <a:pt x="324" y="135"/>
                    <a:pt x="316" y="143"/>
                    <a:pt x="306" y="143"/>
                  </a:cubicBezTo>
                  <a:cubicBezTo>
                    <a:pt x="231" y="143"/>
                    <a:pt x="170" y="204"/>
                    <a:pt x="170" y="279"/>
                  </a:cubicBezTo>
                  <a:cubicBezTo>
                    <a:pt x="170" y="354"/>
                    <a:pt x="231" y="414"/>
                    <a:pt x="306" y="414"/>
                  </a:cubicBezTo>
                  <a:cubicBezTo>
                    <a:pt x="380" y="414"/>
                    <a:pt x="441" y="354"/>
                    <a:pt x="441" y="279"/>
                  </a:cubicBezTo>
                  <a:cubicBezTo>
                    <a:pt x="441" y="269"/>
                    <a:pt x="449" y="261"/>
                    <a:pt x="459" y="261"/>
                  </a:cubicBezTo>
                  <a:cubicBezTo>
                    <a:pt x="469" y="261"/>
                    <a:pt x="477" y="269"/>
                    <a:pt x="477" y="279"/>
                  </a:cubicBezTo>
                  <a:cubicBezTo>
                    <a:pt x="477" y="325"/>
                    <a:pt x="459" y="368"/>
                    <a:pt x="427" y="400"/>
                  </a:cubicBezTo>
                  <a:cubicBezTo>
                    <a:pt x="395" y="433"/>
                    <a:pt x="351" y="450"/>
                    <a:pt x="306" y="4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latin typeface="+mj-ea"/>
                <a:ea typeface="+mj-ea"/>
              </a:endParaRPr>
            </a:p>
          </p:txBody>
        </p:sp>
        <p:sp>
          <p:nvSpPr>
            <p:cNvPr id="77" name="Freeform 63"/>
            <p:cNvSpPr/>
            <p:nvPr/>
          </p:nvSpPr>
          <p:spPr bwMode="auto">
            <a:xfrm>
              <a:off x="1193" y="2088"/>
              <a:ext cx="53" cy="72"/>
            </a:xfrm>
            <a:custGeom>
              <a:avLst/>
              <a:gdLst>
                <a:gd name="T0" fmla="*/ 113 w 131"/>
                <a:gd name="T1" fmla="*/ 176 h 176"/>
                <a:gd name="T2" fmla="*/ 18 w 131"/>
                <a:gd name="T3" fmla="*/ 176 h 176"/>
                <a:gd name="T4" fmla="*/ 0 w 131"/>
                <a:gd name="T5" fmla="*/ 158 h 176"/>
                <a:gd name="T6" fmla="*/ 0 w 131"/>
                <a:gd name="T7" fmla="*/ 18 h 176"/>
                <a:gd name="T8" fmla="*/ 18 w 131"/>
                <a:gd name="T9" fmla="*/ 0 h 176"/>
                <a:gd name="T10" fmla="*/ 36 w 131"/>
                <a:gd name="T11" fmla="*/ 18 h 176"/>
                <a:gd name="T12" fmla="*/ 36 w 131"/>
                <a:gd name="T13" fmla="*/ 140 h 176"/>
                <a:gd name="T14" fmla="*/ 113 w 131"/>
                <a:gd name="T15" fmla="*/ 140 h 176"/>
                <a:gd name="T16" fmla="*/ 131 w 131"/>
                <a:gd name="T17" fmla="*/ 158 h 176"/>
                <a:gd name="T18" fmla="*/ 113 w 131"/>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6">
                  <a:moveTo>
                    <a:pt x="113" y="176"/>
                  </a:moveTo>
                  <a:cubicBezTo>
                    <a:pt x="18" y="176"/>
                    <a:pt x="18" y="176"/>
                    <a:pt x="18" y="176"/>
                  </a:cubicBezTo>
                  <a:cubicBezTo>
                    <a:pt x="8" y="176"/>
                    <a:pt x="0" y="168"/>
                    <a:pt x="0" y="158"/>
                  </a:cubicBezTo>
                  <a:cubicBezTo>
                    <a:pt x="0" y="18"/>
                    <a:pt x="0" y="18"/>
                    <a:pt x="0" y="18"/>
                  </a:cubicBezTo>
                  <a:cubicBezTo>
                    <a:pt x="0" y="8"/>
                    <a:pt x="8" y="0"/>
                    <a:pt x="18" y="0"/>
                  </a:cubicBezTo>
                  <a:cubicBezTo>
                    <a:pt x="28" y="0"/>
                    <a:pt x="36" y="8"/>
                    <a:pt x="36" y="18"/>
                  </a:cubicBezTo>
                  <a:cubicBezTo>
                    <a:pt x="36" y="140"/>
                    <a:pt x="36" y="140"/>
                    <a:pt x="36" y="140"/>
                  </a:cubicBezTo>
                  <a:cubicBezTo>
                    <a:pt x="113" y="140"/>
                    <a:pt x="113" y="140"/>
                    <a:pt x="113" y="140"/>
                  </a:cubicBezTo>
                  <a:cubicBezTo>
                    <a:pt x="123" y="140"/>
                    <a:pt x="131" y="148"/>
                    <a:pt x="131" y="158"/>
                  </a:cubicBezTo>
                  <a:cubicBezTo>
                    <a:pt x="131" y="168"/>
                    <a:pt x="123" y="176"/>
                    <a:pt x="11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latin typeface="+mj-ea"/>
                <a:ea typeface="+mj-ea"/>
              </a:endParaRPr>
            </a:p>
          </p:txBody>
        </p:sp>
      </p:grpSp>
      <p:grpSp>
        <p:nvGrpSpPr>
          <p:cNvPr id="79" name="Group 66"/>
          <p:cNvGrpSpPr>
            <a:grpSpLocks noChangeAspect="1"/>
          </p:cNvGrpSpPr>
          <p:nvPr/>
        </p:nvGrpSpPr>
        <p:grpSpPr bwMode="auto">
          <a:xfrm>
            <a:off x="4833100" y="3338400"/>
            <a:ext cx="192087" cy="207963"/>
            <a:chOff x="2111" y="2322"/>
            <a:chExt cx="121" cy="131"/>
          </a:xfrm>
          <a:solidFill>
            <a:schemeClr val="bg1"/>
          </a:solidFill>
        </p:grpSpPr>
        <p:sp>
          <p:nvSpPr>
            <p:cNvPr id="81" name="Freeform 67"/>
            <p:cNvSpPr/>
            <p:nvPr/>
          </p:nvSpPr>
          <p:spPr bwMode="auto">
            <a:xfrm>
              <a:off x="2159" y="2350"/>
              <a:ext cx="40" cy="37"/>
            </a:xfrm>
            <a:custGeom>
              <a:avLst/>
              <a:gdLst>
                <a:gd name="T0" fmla="*/ 89 w 213"/>
                <a:gd name="T1" fmla="*/ 19 h 198"/>
                <a:gd name="T2" fmla="*/ 196 w 213"/>
                <a:gd name="T3" fmla="*/ 143 h 198"/>
                <a:gd name="T4" fmla="*/ 208 w 213"/>
                <a:gd name="T5" fmla="*/ 189 h 198"/>
                <a:gd name="T6" fmla="*/ 206 w 213"/>
                <a:gd name="T7" fmla="*/ 191 h 198"/>
                <a:gd name="T8" fmla="*/ 158 w 213"/>
                <a:gd name="T9" fmla="*/ 186 h 198"/>
                <a:gd name="T10" fmla="*/ 22 w 213"/>
                <a:gd name="T11" fmla="*/ 92 h 198"/>
                <a:gd name="T12" fmla="*/ 13 w 213"/>
                <a:gd name="T13" fmla="*/ 44 h 198"/>
                <a:gd name="T14" fmla="*/ 40 w 213"/>
                <a:gd name="T15" fmla="*/ 15 h 198"/>
                <a:gd name="T16" fmla="*/ 89 w 213"/>
                <a:gd name="T17"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89" y="19"/>
                  </a:moveTo>
                  <a:cubicBezTo>
                    <a:pt x="196" y="143"/>
                    <a:pt x="196" y="143"/>
                    <a:pt x="196" y="143"/>
                  </a:cubicBezTo>
                  <a:cubicBezTo>
                    <a:pt x="210" y="160"/>
                    <a:pt x="213" y="183"/>
                    <a:pt x="208" y="189"/>
                  </a:cubicBezTo>
                  <a:cubicBezTo>
                    <a:pt x="206" y="191"/>
                    <a:pt x="206" y="191"/>
                    <a:pt x="206" y="191"/>
                  </a:cubicBezTo>
                  <a:cubicBezTo>
                    <a:pt x="200" y="197"/>
                    <a:pt x="176" y="198"/>
                    <a:pt x="158" y="186"/>
                  </a:cubicBezTo>
                  <a:cubicBezTo>
                    <a:pt x="22" y="92"/>
                    <a:pt x="22" y="92"/>
                    <a:pt x="22" y="92"/>
                  </a:cubicBezTo>
                  <a:cubicBezTo>
                    <a:pt x="4" y="80"/>
                    <a:pt x="0" y="58"/>
                    <a:pt x="13" y="44"/>
                  </a:cubicBezTo>
                  <a:cubicBezTo>
                    <a:pt x="40" y="15"/>
                    <a:pt x="40" y="15"/>
                    <a:pt x="40" y="15"/>
                  </a:cubicBezTo>
                  <a:cubicBezTo>
                    <a:pt x="53" y="0"/>
                    <a:pt x="74" y="2"/>
                    <a:pt x="89" y="1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1"/>
                </a:solidFill>
                <a:latin typeface="+mj-ea"/>
                <a:ea typeface="+mj-ea"/>
              </a:endParaRPr>
            </a:p>
          </p:txBody>
        </p:sp>
        <p:sp>
          <p:nvSpPr>
            <p:cNvPr id="82" name="Freeform 68"/>
            <p:cNvSpPr>
              <a:spLocks noEditPoints="1"/>
            </p:cNvSpPr>
            <p:nvPr/>
          </p:nvSpPr>
          <p:spPr bwMode="auto">
            <a:xfrm>
              <a:off x="2129" y="2322"/>
              <a:ext cx="71" cy="90"/>
            </a:xfrm>
            <a:custGeom>
              <a:avLst/>
              <a:gdLst>
                <a:gd name="T0" fmla="*/ 142 w 381"/>
                <a:gd name="T1" fmla="*/ 449 h 481"/>
                <a:gd name="T2" fmla="*/ 348 w 381"/>
                <a:gd name="T3" fmla="*/ 236 h 481"/>
                <a:gd name="T4" fmla="*/ 374 w 381"/>
                <a:gd name="T5" fmla="*/ 235 h 481"/>
                <a:gd name="T6" fmla="*/ 374 w 381"/>
                <a:gd name="T7" fmla="*/ 260 h 481"/>
                <a:gd name="T8" fmla="*/ 168 w 381"/>
                <a:gd name="T9" fmla="*/ 474 h 481"/>
                <a:gd name="T10" fmla="*/ 142 w 381"/>
                <a:gd name="T11" fmla="*/ 474 h 481"/>
                <a:gd name="T12" fmla="*/ 142 w 381"/>
                <a:gd name="T13" fmla="*/ 449 h 481"/>
                <a:gd name="T14" fmla="*/ 122 w 381"/>
                <a:gd name="T15" fmla="*/ 245 h 481"/>
                <a:gd name="T16" fmla="*/ 0 w 381"/>
                <a:gd name="T17" fmla="*/ 123 h 481"/>
                <a:gd name="T18" fmla="*/ 20 w 381"/>
                <a:gd name="T19" fmla="*/ 56 h 481"/>
                <a:gd name="T20" fmla="*/ 45 w 381"/>
                <a:gd name="T21" fmla="*/ 51 h 481"/>
                <a:gd name="T22" fmla="*/ 50 w 381"/>
                <a:gd name="T23" fmla="*/ 76 h 481"/>
                <a:gd name="T24" fmla="*/ 36 w 381"/>
                <a:gd name="T25" fmla="*/ 123 h 481"/>
                <a:gd name="T26" fmla="*/ 122 w 381"/>
                <a:gd name="T27" fmla="*/ 209 h 481"/>
                <a:gd name="T28" fmla="*/ 209 w 381"/>
                <a:gd name="T29" fmla="*/ 123 h 481"/>
                <a:gd name="T30" fmla="*/ 133 w 381"/>
                <a:gd name="T31" fmla="*/ 37 h 481"/>
                <a:gd name="T32" fmla="*/ 117 w 381"/>
                <a:gd name="T33" fmla="*/ 17 h 481"/>
                <a:gd name="T34" fmla="*/ 137 w 381"/>
                <a:gd name="T35" fmla="*/ 2 h 481"/>
                <a:gd name="T36" fmla="*/ 245 w 381"/>
                <a:gd name="T37" fmla="*/ 123 h 481"/>
                <a:gd name="T38" fmla="*/ 122 w 381"/>
                <a:gd name="T39" fmla="*/ 245 h 481"/>
                <a:gd name="T40" fmla="*/ 67 w 381"/>
                <a:gd name="T41" fmla="*/ 52 h 481"/>
                <a:gd name="T42" fmla="*/ 52 w 381"/>
                <a:gd name="T43" fmla="*/ 44 h 481"/>
                <a:gd name="T44" fmla="*/ 58 w 381"/>
                <a:gd name="T45" fmla="*/ 19 h 481"/>
                <a:gd name="T46" fmla="*/ 81 w 381"/>
                <a:gd name="T47" fmla="*/ 8 h 481"/>
                <a:gd name="T48" fmla="*/ 104 w 381"/>
                <a:gd name="T49" fmla="*/ 19 h 481"/>
                <a:gd name="T50" fmla="*/ 93 w 381"/>
                <a:gd name="T51" fmla="*/ 42 h 481"/>
                <a:gd name="T52" fmla="*/ 77 w 381"/>
                <a:gd name="T53" fmla="*/ 50 h 481"/>
                <a:gd name="T54" fmla="*/ 67 w 381"/>
                <a:gd name="T55" fmla="*/ 5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81">
                  <a:moveTo>
                    <a:pt x="142" y="449"/>
                  </a:moveTo>
                  <a:cubicBezTo>
                    <a:pt x="348" y="236"/>
                    <a:pt x="348" y="236"/>
                    <a:pt x="348" y="236"/>
                  </a:cubicBezTo>
                  <a:cubicBezTo>
                    <a:pt x="355" y="228"/>
                    <a:pt x="366" y="228"/>
                    <a:pt x="374" y="235"/>
                  </a:cubicBezTo>
                  <a:cubicBezTo>
                    <a:pt x="381" y="242"/>
                    <a:pt x="381" y="253"/>
                    <a:pt x="374" y="260"/>
                  </a:cubicBezTo>
                  <a:cubicBezTo>
                    <a:pt x="168" y="474"/>
                    <a:pt x="168" y="474"/>
                    <a:pt x="168" y="474"/>
                  </a:cubicBezTo>
                  <a:cubicBezTo>
                    <a:pt x="161" y="481"/>
                    <a:pt x="150" y="481"/>
                    <a:pt x="142" y="474"/>
                  </a:cubicBezTo>
                  <a:cubicBezTo>
                    <a:pt x="135" y="467"/>
                    <a:pt x="135" y="456"/>
                    <a:pt x="142" y="449"/>
                  </a:cubicBezTo>
                  <a:close/>
                  <a:moveTo>
                    <a:pt x="122" y="245"/>
                  </a:moveTo>
                  <a:cubicBezTo>
                    <a:pt x="55" y="245"/>
                    <a:pt x="0" y="190"/>
                    <a:pt x="0" y="123"/>
                  </a:cubicBezTo>
                  <a:cubicBezTo>
                    <a:pt x="0" y="99"/>
                    <a:pt x="7" y="76"/>
                    <a:pt x="20" y="56"/>
                  </a:cubicBezTo>
                  <a:cubicBezTo>
                    <a:pt x="26" y="48"/>
                    <a:pt x="37" y="45"/>
                    <a:pt x="45" y="51"/>
                  </a:cubicBezTo>
                  <a:cubicBezTo>
                    <a:pt x="53" y="56"/>
                    <a:pt x="56" y="67"/>
                    <a:pt x="50" y="76"/>
                  </a:cubicBezTo>
                  <a:cubicBezTo>
                    <a:pt x="41" y="90"/>
                    <a:pt x="36" y="106"/>
                    <a:pt x="36" y="123"/>
                  </a:cubicBezTo>
                  <a:cubicBezTo>
                    <a:pt x="36" y="171"/>
                    <a:pt x="75" y="209"/>
                    <a:pt x="122" y="209"/>
                  </a:cubicBezTo>
                  <a:cubicBezTo>
                    <a:pt x="170" y="209"/>
                    <a:pt x="209" y="171"/>
                    <a:pt x="209" y="123"/>
                  </a:cubicBezTo>
                  <a:cubicBezTo>
                    <a:pt x="209" y="79"/>
                    <a:pt x="176" y="42"/>
                    <a:pt x="133" y="37"/>
                  </a:cubicBezTo>
                  <a:cubicBezTo>
                    <a:pt x="123" y="36"/>
                    <a:pt x="116" y="27"/>
                    <a:pt x="117" y="17"/>
                  </a:cubicBezTo>
                  <a:cubicBezTo>
                    <a:pt x="118" y="7"/>
                    <a:pt x="127" y="0"/>
                    <a:pt x="137" y="2"/>
                  </a:cubicBezTo>
                  <a:cubicBezTo>
                    <a:pt x="198" y="9"/>
                    <a:pt x="245" y="61"/>
                    <a:pt x="245" y="123"/>
                  </a:cubicBezTo>
                  <a:cubicBezTo>
                    <a:pt x="245" y="190"/>
                    <a:pt x="190" y="245"/>
                    <a:pt x="122" y="245"/>
                  </a:cubicBezTo>
                  <a:close/>
                  <a:moveTo>
                    <a:pt x="67" y="52"/>
                  </a:moveTo>
                  <a:cubicBezTo>
                    <a:pt x="61" y="52"/>
                    <a:pt x="55" y="50"/>
                    <a:pt x="52" y="44"/>
                  </a:cubicBezTo>
                  <a:cubicBezTo>
                    <a:pt x="47" y="36"/>
                    <a:pt x="49" y="25"/>
                    <a:pt x="58" y="19"/>
                  </a:cubicBezTo>
                  <a:cubicBezTo>
                    <a:pt x="65" y="15"/>
                    <a:pt x="73" y="11"/>
                    <a:pt x="81" y="8"/>
                  </a:cubicBezTo>
                  <a:cubicBezTo>
                    <a:pt x="91" y="5"/>
                    <a:pt x="101" y="9"/>
                    <a:pt x="104" y="19"/>
                  </a:cubicBezTo>
                  <a:cubicBezTo>
                    <a:pt x="107" y="28"/>
                    <a:pt x="103" y="38"/>
                    <a:pt x="93" y="42"/>
                  </a:cubicBezTo>
                  <a:cubicBezTo>
                    <a:pt x="87" y="44"/>
                    <a:pt x="82" y="47"/>
                    <a:pt x="77" y="50"/>
                  </a:cubicBezTo>
                  <a:cubicBezTo>
                    <a:pt x="74" y="52"/>
                    <a:pt x="71" y="52"/>
                    <a:pt x="67" y="52"/>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1"/>
                </a:solidFill>
                <a:latin typeface="+mj-ea"/>
                <a:ea typeface="+mj-ea"/>
              </a:endParaRPr>
            </a:p>
          </p:txBody>
        </p:sp>
        <p:sp>
          <p:nvSpPr>
            <p:cNvPr id="83" name="Freeform 69"/>
            <p:cNvSpPr>
              <a:spLocks noEditPoints="1"/>
            </p:cNvSpPr>
            <p:nvPr/>
          </p:nvSpPr>
          <p:spPr bwMode="auto">
            <a:xfrm>
              <a:off x="2111" y="2406"/>
              <a:ext cx="121" cy="47"/>
            </a:xfrm>
            <a:custGeom>
              <a:avLst/>
              <a:gdLst>
                <a:gd name="T0" fmla="*/ 597 w 648"/>
                <a:gd name="T1" fmla="*/ 249 h 249"/>
                <a:gd name="T2" fmla="*/ 50 w 648"/>
                <a:gd name="T3" fmla="*/ 249 h 249"/>
                <a:gd name="T4" fmla="*/ 0 w 648"/>
                <a:gd name="T5" fmla="*/ 198 h 249"/>
                <a:gd name="T6" fmla="*/ 0 w 648"/>
                <a:gd name="T7" fmla="*/ 50 h 249"/>
                <a:gd name="T8" fmla="*/ 50 w 648"/>
                <a:gd name="T9" fmla="*/ 0 h 249"/>
                <a:gd name="T10" fmla="*/ 597 w 648"/>
                <a:gd name="T11" fmla="*/ 0 h 249"/>
                <a:gd name="T12" fmla="*/ 648 w 648"/>
                <a:gd name="T13" fmla="*/ 50 h 249"/>
                <a:gd name="T14" fmla="*/ 648 w 648"/>
                <a:gd name="T15" fmla="*/ 198 h 249"/>
                <a:gd name="T16" fmla="*/ 597 w 648"/>
                <a:gd name="T17" fmla="*/ 249 h 249"/>
                <a:gd name="T18" fmla="*/ 50 w 648"/>
                <a:gd name="T19" fmla="*/ 35 h 249"/>
                <a:gd name="T20" fmla="*/ 36 w 648"/>
                <a:gd name="T21" fmla="*/ 50 h 249"/>
                <a:gd name="T22" fmla="*/ 36 w 648"/>
                <a:gd name="T23" fmla="*/ 198 h 249"/>
                <a:gd name="T24" fmla="*/ 50 w 648"/>
                <a:gd name="T25" fmla="*/ 213 h 249"/>
                <a:gd name="T26" fmla="*/ 597 w 648"/>
                <a:gd name="T27" fmla="*/ 213 h 249"/>
                <a:gd name="T28" fmla="*/ 612 w 648"/>
                <a:gd name="T29" fmla="*/ 198 h 249"/>
                <a:gd name="T30" fmla="*/ 612 w 648"/>
                <a:gd name="T31" fmla="*/ 50 h 249"/>
                <a:gd name="T32" fmla="*/ 597 w 648"/>
                <a:gd name="T33" fmla="*/ 35 h 249"/>
                <a:gd name="T34" fmla="*/ 50 w 648"/>
                <a:gd name="T35"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8" h="249">
                  <a:moveTo>
                    <a:pt x="597" y="249"/>
                  </a:moveTo>
                  <a:cubicBezTo>
                    <a:pt x="50" y="249"/>
                    <a:pt x="50" y="249"/>
                    <a:pt x="50" y="249"/>
                  </a:cubicBezTo>
                  <a:cubicBezTo>
                    <a:pt x="22" y="249"/>
                    <a:pt x="0" y="226"/>
                    <a:pt x="0" y="198"/>
                  </a:cubicBezTo>
                  <a:cubicBezTo>
                    <a:pt x="0" y="50"/>
                    <a:pt x="0" y="50"/>
                    <a:pt x="0" y="50"/>
                  </a:cubicBezTo>
                  <a:cubicBezTo>
                    <a:pt x="0" y="22"/>
                    <a:pt x="22" y="0"/>
                    <a:pt x="50" y="0"/>
                  </a:cubicBezTo>
                  <a:cubicBezTo>
                    <a:pt x="597" y="0"/>
                    <a:pt x="597" y="0"/>
                    <a:pt x="597" y="0"/>
                  </a:cubicBezTo>
                  <a:cubicBezTo>
                    <a:pt x="625" y="0"/>
                    <a:pt x="648" y="22"/>
                    <a:pt x="648" y="50"/>
                  </a:cubicBezTo>
                  <a:cubicBezTo>
                    <a:pt x="648" y="198"/>
                    <a:pt x="648" y="198"/>
                    <a:pt x="648" y="198"/>
                  </a:cubicBezTo>
                  <a:cubicBezTo>
                    <a:pt x="648" y="226"/>
                    <a:pt x="625" y="249"/>
                    <a:pt x="597" y="249"/>
                  </a:cubicBezTo>
                  <a:close/>
                  <a:moveTo>
                    <a:pt x="50" y="35"/>
                  </a:moveTo>
                  <a:cubicBezTo>
                    <a:pt x="42" y="35"/>
                    <a:pt x="36" y="42"/>
                    <a:pt x="36" y="50"/>
                  </a:cubicBezTo>
                  <a:cubicBezTo>
                    <a:pt x="36" y="198"/>
                    <a:pt x="36" y="198"/>
                    <a:pt x="36" y="198"/>
                  </a:cubicBezTo>
                  <a:cubicBezTo>
                    <a:pt x="36" y="206"/>
                    <a:pt x="42" y="213"/>
                    <a:pt x="50" y="213"/>
                  </a:cubicBezTo>
                  <a:cubicBezTo>
                    <a:pt x="597" y="213"/>
                    <a:pt x="597" y="213"/>
                    <a:pt x="597" y="213"/>
                  </a:cubicBezTo>
                  <a:cubicBezTo>
                    <a:pt x="605" y="213"/>
                    <a:pt x="612" y="206"/>
                    <a:pt x="612" y="198"/>
                  </a:cubicBezTo>
                  <a:cubicBezTo>
                    <a:pt x="612" y="50"/>
                    <a:pt x="612" y="50"/>
                    <a:pt x="612" y="50"/>
                  </a:cubicBezTo>
                  <a:cubicBezTo>
                    <a:pt x="612" y="42"/>
                    <a:pt x="605" y="35"/>
                    <a:pt x="597" y="35"/>
                  </a:cubicBezTo>
                  <a:lnTo>
                    <a:pt x="50" y="35"/>
                  </a:lnTo>
                  <a:close/>
                </a:path>
              </a:pathLst>
            </a:custGeom>
            <a:grpFill/>
            <a:ln w="9525">
              <a:noFill/>
              <a:round/>
            </a:ln>
          </p:spPr>
          <p:txBody>
            <a:bodyPr vert="horz" wrap="square" lIns="91440" tIns="45720" rIns="91440" bIns="45720" numCol="1" anchor="t" anchorCtr="0" compatLnSpc="1"/>
            <a:lstStyle/>
            <a:p>
              <a:endParaRPr lang="zh-CN" altLang="en-US">
                <a:solidFill>
                  <a:schemeClr val="accent1"/>
                </a:solidFill>
                <a:latin typeface="+mj-ea"/>
                <a:ea typeface="+mj-ea"/>
              </a:endParaRPr>
            </a:p>
          </p:txBody>
        </p:sp>
      </p:grpSp>
      <p:pic>
        <p:nvPicPr>
          <p:cNvPr id="8" name="图片 7"/>
          <p:cNvPicPr>
            <a:picLocks noChangeAspect="1"/>
          </p:cNvPicPr>
          <p:nvPr/>
        </p:nvPicPr>
        <p:blipFill>
          <a:blip r:embed="rId5"/>
          <a:stretch>
            <a:fillRect/>
          </a:stretch>
        </p:blipFill>
        <p:spPr>
          <a:xfrm>
            <a:off x="0" y="0"/>
            <a:ext cx="999831" cy="835224"/>
          </a:xfrm>
          <a:prstGeom prst="rect">
            <a:avLst/>
          </a:prstGeom>
        </p:spPr>
      </p:pic>
    </p:spTree>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anim calcmode="lin" valueType="num">
                                      <p:cBhvr>
                                        <p:cTn id="18" dur="1000" fill="hold"/>
                                        <p:tgtEl>
                                          <p:spTgt spid="68"/>
                                        </p:tgtEl>
                                        <p:attrNameLst>
                                          <p:attrName>ppt_x</p:attrName>
                                        </p:attrNameLst>
                                      </p:cBhvr>
                                      <p:tavLst>
                                        <p:tav tm="0">
                                          <p:val>
                                            <p:strVal val="#ppt_x"/>
                                          </p:val>
                                        </p:tav>
                                        <p:tav tm="100000">
                                          <p:val>
                                            <p:strVal val="#ppt_x"/>
                                          </p:val>
                                        </p:tav>
                                      </p:tavLst>
                                    </p:anim>
                                    <p:anim calcmode="lin" valueType="num">
                                      <p:cBhvr>
                                        <p:cTn id="19" dur="1000" fill="hold"/>
                                        <p:tgtEl>
                                          <p:spTgt spid="6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1000"/>
                                        <p:tgtEl>
                                          <p:spTgt spid="67"/>
                                        </p:tgtEl>
                                      </p:cBhvr>
                                    </p:animEffect>
                                    <p:anim calcmode="lin" valueType="num">
                                      <p:cBhvr>
                                        <p:cTn id="23" dur="1000" fill="hold"/>
                                        <p:tgtEl>
                                          <p:spTgt spid="67"/>
                                        </p:tgtEl>
                                        <p:attrNameLst>
                                          <p:attrName>ppt_x</p:attrName>
                                        </p:attrNameLst>
                                      </p:cBhvr>
                                      <p:tavLst>
                                        <p:tav tm="0">
                                          <p:val>
                                            <p:strVal val="#ppt_x"/>
                                          </p:val>
                                        </p:tav>
                                        <p:tav tm="100000">
                                          <p:val>
                                            <p:strVal val="#ppt_x"/>
                                          </p:val>
                                        </p:tav>
                                      </p:tavLst>
                                    </p:anim>
                                    <p:anim calcmode="lin" valueType="num">
                                      <p:cBhvr>
                                        <p:cTn id="24" dur="1000" fill="hold"/>
                                        <p:tgtEl>
                                          <p:spTgt spid="6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1000"/>
                                        <p:tgtEl>
                                          <p:spTgt spid="69"/>
                                        </p:tgtEl>
                                      </p:cBhvr>
                                    </p:animEffect>
                                    <p:anim calcmode="lin" valueType="num">
                                      <p:cBhvr>
                                        <p:cTn id="28" dur="1000" fill="hold"/>
                                        <p:tgtEl>
                                          <p:spTgt spid="69"/>
                                        </p:tgtEl>
                                        <p:attrNameLst>
                                          <p:attrName>ppt_x</p:attrName>
                                        </p:attrNameLst>
                                      </p:cBhvr>
                                      <p:tavLst>
                                        <p:tav tm="0">
                                          <p:val>
                                            <p:strVal val="#ppt_x"/>
                                          </p:val>
                                        </p:tav>
                                        <p:tav tm="100000">
                                          <p:val>
                                            <p:strVal val="#ppt_x"/>
                                          </p:val>
                                        </p:tav>
                                      </p:tavLst>
                                    </p:anim>
                                    <p:anim calcmode="lin" valueType="num">
                                      <p:cBhvr>
                                        <p:cTn id="29" dur="1000" fill="hold"/>
                                        <p:tgtEl>
                                          <p:spTgt spid="6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1000"/>
                                        <p:tgtEl>
                                          <p:spTgt spid="70"/>
                                        </p:tgtEl>
                                      </p:cBhvr>
                                    </p:animEffect>
                                    <p:anim calcmode="lin" valueType="num">
                                      <p:cBhvr>
                                        <p:cTn id="33" dur="1000" fill="hold"/>
                                        <p:tgtEl>
                                          <p:spTgt spid="70"/>
                                        </p:tgtEl>
                                        <p:attrNameLst>
                                          <p:attrName>ppt_x</p:attrName>
                                        </p:attrNameLst>
                                      </p:cBhvr>
                                      <p:tavLst>
                                        <p:tav tm="0">
                                          <p:val>
                                            <p:strVal val="#ppt_x"/>
                                          </p:val>
                                        </p:tav>
                                        <p:tav tm="100000">
                                          <p:val>
                                            <p:strVal val="#ppt_x"/>
                                          </p:val>
                                        </p:tav>
                                      </p:tavLst>
                                    </p:anim>
                                    <p:anim calcmode="lin" valueType="num">
                                      <p:cBhvr>
                                        <p:cTn id="34"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3" grpId="0"/>
      <p:bldP spid="67" grpId="0" animBg="1"/>
      <p:bldP spid="68" grpId="0"/>
      <p:bldP spid="69"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矩形 2"/>
          <p:cNvSpPr/>
          <p:nvPr/>
        </p:nvSpPr>
        <p:spPr>
          <a:xfrm>
            <a:off x="0" y="0"/>
            <a:ext cx="9144000" cy="2810194"/>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78027" y="749128"/>
            <a:ext cx="8587946"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5"/>
          <p:cNvSpPr txBox="1">
            <a:spLocks noChangeArrowheads="1"/>
          </p:cNvSpPr>
          <p:nvPr/>
        </p:nvSpPr>
        <p:spPr bwMode="auto">
          <a:xfrm>
            <a:off x="3108960" y="1888069"/>
            <a:ext cx="2926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dirty="0">
                <a:solidFill>
                  <a:schemeClr val="accent1"/>
                </a:solidFill>
                <a:latin typeface="+mj-ea"/>
                <a:ea typeface="+mj-ea"/>
              </a:rPr>
              <a:t>一、选题背景</a:t>
            </a:r>
          </a:p>
        </p:txBody>
      </p:sp>
      <p:sp>
        <p:nvSpPr>
          <p:cNvPr id="21" name="文本框 6"/>
          <p:cNvSpPr txBox="1">
            <a:spLocks noChangeArrowheads="1"/>
          </p:cNvSpPr>
          <p:nvPr/>
        </p:nvSpPr>
        <p:spPr bwMode="auto">
          <a:xfrm>
            <a:off x="4363719" y="2502000"/>
            <a:ext cx="1344930" cy="29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r>
              <a:rPr lang="en-US" altLang="zh-CN" dirty="0"/>
              <a:t>Topic background</a:t>
            </a:r>
          </a:p>
        </p:txBody>
      </p:sp>
      <p:pic>
        <p:nvPicPr>
          <p:cNvPr id="2" name="图片 1"/>
          <p:cNvPicPr>
            <a:picLocks noChangeAspect="1"/>
          </p:cNvPicPr>
          <p:nvPr/>
        </p:nvPicPr>
        <p:blipFill>
          <a:blip r:embed="rId3"/>
          <a:stretch>
            <a:fillRect/>
          </a:stretch>
        </p:blipFill>
        <p:spPr>
          <a:xfrm>
            <a:off x="3904691" y="3010829"/>
            <a:ext cx="1334618" cy="1114893"/>
          </a:xfrm>
          <a:prstGeom prst="rect">
            <a:avLst/>
          </a:prstGeom>
        </p:spPr>
      </p:pic>
    </p:spTree>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000"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par>
                                <p:cTn id="8" presetID="6" presetClass="entr" presetSubtype="16" fill="hold" grpId="0" nodeType="withEffect">
                                  <p:stCondLst>
                                    <p:cond delay="0"/>
                                  </p:stCondLst>
                                  <p:childTnLst>
                                    <p:set>
                                      <p:cBhvr>
                                        <p:cTn id="9" dur="1000" fill="hold">
                                          <p:stCondLst>
                                            <p:cond delay="0"/>
                                          </p:stCondLst>
                                        </p:cTn>
                                        <p:tgtEl>
                                          <p:spTgt spid="21"/>
                                        </p:tgtEl>
                                        <p:attrNameLst>
                                          <p:attrName>style.visibility</p:attrName>
                                        </p:attrNameLst>
                                      </p:cBhvr>
                                      <p:to>
                                        <p:strVal val="visible"/>
                                      </p:to>
                                    </p:set>
                                    <p:animEffect transition="in" filter="circle(in)">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761521" y="87313"/>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chemeClr val="accent1"/>
                </a:solidFill>
                <a:latin typeface="+mj-ea"/>
                <a:ea typeface="+mj-ea"/>
              </a:rPr>
              <a:t>选题背景</a:t>
            </a:r>
          </a:p>
        </p:txBody>
      </p:sp>
      <p:sp>
        <p:nvSpPr>
          <p:cNvPr id="74" name="文本框 6"/>
          <p:cNvSpPr txBox="1">
            <a:spLocks noChangeArrowheads="1"/>
          </p:cNvSpPr>
          <p:nvPr/>
        </p:nvSpPr>
        <p:spPr bwMode="auto">
          <a:xfrm>
            <a:off x="3920664" y="532859"/>
            <a:ext cx="13026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dirty="0">
                <a:solidFill>
                  <a:schemeClr val="accent1"/>
                </a:solidFill>
                <a:ea typeface="方正兰亭黑_GBK"/>
              </a:rPr>
              <a:t> Topic background</a:t>
            </a:r>
          </a:p>
        </p:txBody>
      </p:sp>
      <p:sp>
        <p:nvSpPr>
          <p:cNvPr id="2" name="灯片编号占位符 1"/>
          <p:cNvSpPr>
            <a:spLocks noGrp="1"/>
          </p:cNvSpPr>
          <p:nvPr>
            <p:ph type="sldNum" sz="quarter" idx="12"/>
          </p:nvPr>
        </p:nvSpPr>
        <p:spPr/>
        <p:txBody>
          <a:bodyPr/>
          <a:lstStyle/>
          <a:p>
            <a:fld id="{ACBECEF1-1935-4692-9C86-5FD89D9EDF46}" type="slidenum">
              <a:rPr lang="zh-CN" altLang="en-US" smtClean="0"/>
              <a:t>4</a:t>
            </a:fld>
            <a:endParaRPr lang="zh-CN" altLang="en-US"/>
          </a:p>
        </p:txBody>
      </p:sp>
      <p:sp>
        <p:nvSpPr>
          <p:cNvPr id="27" name="椭圆 26"/>
          <p:cNvSpPr/>
          <p:nvPr/>
        </p:nvSpPr>
        <p:spPr>
          <a:xfrm>
            <a:off x="568305" y="3516899"/>
            <a:ext cx="478790" cy="478790"/>
          </a:xfrm>
          <a:prstGeom prst="ellipse">
            <a:avLst/>
          </a:prstGeom>
          <a:solidFill>
            <a:srgbClr val="044875"/>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矩形 32"/>
          <p:cNvSpPr/>
          <p:nvPr/>
        </p:nvSpPr>
        <p:spPr>
          <a:xfrm>
            <a:off x="1081591" y="3491644"/>
            <a:ext cx="2245222" cy="791755"/>
          </a:xfrm>
          <a:prstGeom prst="rect">
            <a:avLst/>
          </a:prstGeom>
        </p:spPr>
        <p:txBody>
          <a:bodyPr wrap="square">
            <a:spAutoFit/>
          </a:bodyPr>
          <a:lstStyle/>
          <a:p>
            <a:pPr>
              <a:lnSpc>
                <a:spcPct val="150000"/>
              </a:lnSpc>
            </a:pPr>
            <a:r>
              <a:rPr lang="zh-CN" altLang="zh-CN" sz="1050" dirty="0">
                <a:effectLst/>
                <a:ea typeface="宋体" panose="02010600030101010101" pitchFamily="2" charset="-122"/>
                <a:cs typeface="宋体" panose="02010600030101010101" pitchFamily="2" charset="-122"/>
              </a:rPr>
              <a:t>多旋翼无人机特点有小尺寸、垂直起降、模块化的机械设计、空气动力学模型成熟</a:t>
            </a:r>
            <a:r>
              <a:rPr lang="zh-CN" altLang="zh-CN" sz="1050" dirty="0">
                <a:effectLst/>
              </a:rPr>
              <a:t> </a:t>
            </a:r>
            <a:endParaRPr lang="zh-CN" altLang="en-US" sz="1050" dirty="0">
              <a:solidFill>
                <a:schemeClr val="tx1">
                  <a:lumMod val="85000"/>
                  <a:lumOff val="15000"/>
                </a:schemeClr>
              </a:solidFill>
            </a:endParaRPr>
          </a:p>
        </p:txBody>
      </p:sp>
      <p:sp>
        <p:nvSpPr>
          <p:cNvPr id="34" name="椭圆 33"/>
          <p:cNvSpPr/>
          <p:nvPr/>
        </p:nvSpPr>
        <p:spPr>
          <a:xfrm>
            <a:off x="3223505" y="3516899"/>
            <a:ext cx="478790" cy="478790"/>
          </a:xfrm>
          <a:prstGeom prst="ellipse">
            <a:avLst/>
          </a:prstGeom>
          <a:solidFill>
            <a:srgbClr val="044875"/>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矩形 34"/>
          <p:cNvSpPr/>
          <p:nvPr/>
        </p:nvSpPr>
        <p:spPr>
          <a:xfrm>
            <a:off x="3736791" y="3491644"/>
            <a:ext cx="2245222" cy="307007"/>
          </a:xfrm>
          <a:prstGeom prst="rect">
            <a:avLst/>
          </a:prstGeom>
        </p:spPr>
        <p:txBody>
          <a:bodyPr wrap="square">
            <a:spAutoFit/>
          </a:bodyPr>
          <a:lstStyle/>
          <a:p>
            <a:pPr>
              <a:lnSpc>
                <a:spcPct val="150000"/>
              </a:lnSpc>
            </a:pPr>
            <a:r>
              <a:rPr lang="zh-CN" altLang="zh-CN" sz="1050" dirty="0">
                <a:effectLst/>
                <a:ea typeface="宋体" panose="02010600030101010101" pitchFamily="2" charset="-122"/>
                <a:cs typeface="宋体" panose="02010600030101010101" pitchFamily="2" charset="-122"/>
              </a:rPr>
              <a:t>各部件均有成熟的开源社区支持</a:t>
            </a:r>
            <a:r>
              <a:rPr lang="zh-CN" altLang="zh-CN" sz="1050" dirty="0">
                <a:effectLst/>
              </a:rPr>
              <a:t> </a:t>
            </a:r>
            <a:endParaRPr lang="zh-CN" altLang="en-US" sz="1050" dirty="0">
              <a:solidFill>
                <a:schemeClr val="tx1">
                  <a:lumMod val="85000"/>
                  <a:lumOff val="15000"/>
                </a:schemeClr>
              </a:solidFill>
            </a:endParaRPr>
          </a:p>
        </p:txBody>
      </p:sp>
      <p:grpSp>
        <p:nvGrpSpPr>
          <p:cNvPr id="40" name="组合 39"/>
          <p:cNvGrpSpPr/>
          <p:nvPr/>
        </p:nvGrpSpPr>
        <p:grpSpPr>
          <a:xfrm>
            <a:off x="3370118" y="3626592"/>
            <a:ext cx="177953" cy="259405"/>
            <a:chOff x="2528974" y="2863357"/>
            <a:chExt cx="246811" cy="359779"/>
          </a:xfrm>
          <a:solidFill>
            <a:schemeClr val="bg1"/>
          </a:solidFill>
        </p:grpSpPr>
        <p:sp>
          <p:nvSpPr>
            <p:cNvPr id="41"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2"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43" name="组合 42"/>
          <p:cNvGrpSpPr/>
          <p:nvPr/>
        </p:nvGrpSpPr>
        <p:grpSpPr>
          <a:xfrm flipH="1">
            <a:off x="675899" y="3626813"/>
            <a:ext cx="258963" cy="258963"/>
            <a:chOff x="2473104" y="2145028"/>
            <a:chExt cx="359165" cy="359165"/>
          </a:xfrm>
          <a:solidFill>
            <a:schemeClr val="bg1"/>
          </a:solidFill>
        </p:grpSpPr>
        <p:sp>
          <p:nvSpPr>
            <p:cNvPr id="44"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5"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1" name="矩形 10"/>
          <p:cNvSpPr/>
          <p:nvPr/>
        </p:nvSpPr>
        <p:spPr>
          <a:xfrm>
            <a:off x="4710810" y="1201410"/>
            <a:ext cx="4290315" cy="1881145"/>
          </a:xfrm>
          <a:prstGeom prst="rect">
            <a:avLst/>
          </a:prstGeom>
          <a:solidFill>
            <a:srgbClr val="044875"/>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859402" y="1537362"/>
            <a:ext cx="3992473" cy="1477328"/>
          </a:xfrm>
          <a:prstGeom prst="rect">
            <a:avLst/>
          </a:prstGeom>
        </p:spPr>
        <p:txBody>
          <a:bodyPr wrap="square">
            <a:spAutoFit/>
          </a:bodyPr>
          <a:lstStyle/>
          <a:p>
            <a:pPr indent="304800" algn="just"/>
            <a:r>
              <a:rPr lang="zh-CN" altLang="zh-CN" sz="1000" b="1" dirty="0">
                <a:solidFill>
                  <a:schemeClr val="bg1"/>
                </a:solidFill>
                <a:effectLst/>
                <a:latin typeface="+mn-ea"/>
                <a:cs typeface="宋体" panose="02010600030101010101" pitchFamily="2" charset="-122"/>
              </a:rPr>
              <a:t>多旋翼无人机一直是无人机研究领域的热门话题，在一些特定的应用场景中如地下矿洞、超远程操作、外太空探索等，对无人机的环境感知能力与自主性提出了极高要求。在上述的特殊场景中通常复杂地形、信号遮挡或极端距离会导致通信延迟的不可接受甚至通信完全中断，传统操纵无人机的方式依赖人工遥控或实时数据回传的操控模式难以应对上述的特殊场景。因此开发基于实时视觉感知的无人机自主追踪系统成为应对这些场景的关键，为实现应对上述场景需要实现无通信条件下的目标识别、路径规划与自适应避障等功能。</a:t>
            </a:r>
          </a:p>
        </p:txBody>
      </p:sp>
      <p:sp>
        <p:nvSpPr>
          <p:cNvPr id="31" name="矩形 30"/>
          <p:cNvSpPr/>
          <p:nvPr/>
        </p:nvSpPr>
        <p:spPr>
          <a:xfrm>
            <a:off x="4859402" y="1150496"/>
            <a:ext cx="1210588" cy="400110"/>
          </a:xfrm>
          <a:prstGeom prst="rect">
            <a:avLst/>
          </a:prstGeom>
        </p:spPr>
        <p:txBody>
          <a:bodyPr wrap="none">
            <a:spAutoFit/>
          </a:bodyPr>
          <a:lstStyle/>
          <a:p>
            <a:r>
              <a:rPr lang="zh-CN" altLang="en-US" sz="2000" b="1" dirty="0">
                <a:solidFill>
                  <a:schemeClr val="bg1"/>
                </a:solidFill>
                <a:latin typeface="+mj-ea"/>
              </a:rPr>
              <a:t>选题背景</a:t>
            </a:r>
            <a:endParaRPr lang="zh-CN" altLang="en-US" sz="1800" dirty="0">
              <a:solidFill>
                <a:schemeClr val="bg1"/>
              </a:solidFill>
            </a:endParaRPr>
          </a:p>
        </p:txBody>
      </p:sp>
      <p:sp>
        <p:nvSpPr>
          <p:cNvPr id="28" name="椭圆 27"/>
          <p:cNvSpPr/>
          <p:nvPr/>
        </p:nvSpPr>
        <p:spPr>
          <a:xfrm>
            <a:off x="5981835" y="3516899"/>
            <a:ext cx="478790" cy="478790"/>
          </a:xfrm>
          <a:prstGeom prst="ellipse">
            <a:avLst/>
          </a:prstGeom>
          <a:solidFill>
            <a:srgbClr val="044875"/>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矩形 28"/>
          <p:cNvSpPr/>
          <p:nvPr/>
        </p:nvSpPr>
        <p:spPr>
          <a:xfrm>
            <a:off x="6495121" y="3491644"/>
            <a:ext cx="2245222" cy="791755"/>
          </a:xfrm>
          <a:prstGeom prst="rect">
            <a:avLst/>
          </a:prstGeom>
        </p:spPr>
        <p:txBody>
          <a:bodyPr wrap="square">
            <a:spAutoFit/>
          </a:bodyPr>
          <a:lstStyle/>
          <a:p>
            <a:pPr>
              <a:lnSpc>
                <a:spcPct val="150000"/>
              </a:lnSpc>
            </a:pPr>
            <a:r>
              <a:rPr lang="zh-CN" altLang="zh-CN" sz="1050" dirty="0">
                <a:effectLst/>
                <a:ea typeface="宋体" panose="02010600030101010101" pitchFamily="2" charset="-122"/>
                <a:cs typeface="宋体" panose="02010600030101010101" pitchFamily="2" charset="-122"/>
              </a:rPr>
              <a:t>通过结合无人机的自主避障、路径规划、计算机视觉实现了从目标识别到自主追踪全部功能</a:t>
            </a:r>
            <a:r>
              <a:rPr lang="zh-CN" altLang="zh-CN" sz="1050" dirty="0">
                <a:effectLst/>
              </a:rPr>
              <a:t> </a:t>
            </a:r>
            <a:endParaRPr lang="zh-CN" altLang="en-US" sz="1050" dirty="0">
              <a:solidFill>
                <a:schemeClr val="tx1">
                  <a:lumMod val="85000"/>
                  <a:lumOff val="15000"/>
                </a:schemeClr>
              </a:solidFill>
            </a:endParaRPr>
          </a:p>
        </p:txBody>
      </p:sp>
      <p:grpSp>
        <p:nvGrpSpPr>
          <p:cNvPr id="25" name="Group 112"/>
          <p:cNvGrpSpPr/>
          <p:nvPr/>
        </p:nvGrpSpPr>
        <p:grpSpPr>
          <a:xfrm>
            <a:off x="6105468" y="3647842"/>
            <a:ext cx="231523" cy="216905"/>
            <a:chOff x="5368132" y="3540125"/>
            <a:chExt cx="465138" cy="435769"/>
          </a:xfrm>
          <a:solidFill>
            <a:schemeClr val="bg1"/>
          </a:solidFill>
        </p:grpSpPr>
        <p:sp>
          <p:nvSpPr>
            <p:cNvPr id="2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pic>
        <p:nvPicPr>
          <p:cNvPr id="2050" name="Picture 2" descr="航拍无人机- DJI 大疆创新">
            <a:extLst>
              <a:ext uri="{FF2B5EF4-FFF2-40B4-BE49-F238E27FC236}">
                <a16:creationId xmlns:a16="http://schemas.microsoft.com/office/drawing/2014/main" id="{4E41491F-0C85-F094-70C5-D6ECC82B11A3}"/>
              </a:ext>
            </a:extLst>
          </p:cNvPr>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rcRect t="39714" b="39714"/>
          <a:stretch>
            <a:fillRect/>
          </a:stretch>
        </p:blipFill>
        <p:spPr bwMode="auto">
          <a:xfrm>
            <a:off x="-827257" y="1226665"/>
            <a:ext cx="6062917" cy="18811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769358" y="87313"/>
            <a:ext cx="16052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chemeClr val="accent1"/>
                </a:solidFill>
                <a:latin typeface="+mj-ea"/>
                <a:ea typeface="+mj-ea"/>
              </a:rPr>
              <a:t>开发技术</a:t>
            </a:r>
          </a:p>
        </p:txBody>
      </p:sp>
      <p:sp>
        <p:nvSpPr>
          <p:cNvPr id="74" name="文本框 6"/>
          <p:cNvSpPr txBox="1">
            <a:spLocks noChangeArrowheads="1"/>
          </p:cNvSpPr>
          <p:nvPr/>
        </p:nvSpPr>
        <p:spPr bwMode="auto">
          <a:xfrm>
            <a:off x="3914578" y="532859"/>
            <a:ext cx="13148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dirty="0">
                <a:solidFill>
                  <a:schemeClr val="tx1">
                    <a:lumMod val="85000"/>
                    <a:lumOff val="15000"/>
                  </a:schemeClr>
                </a:solidFill>
                <a:ea typeface="方正兰亭黑_GBK"/>
              </a:rPr>
              <a:t>Research contents</a:t>
            </a:r>
          </a:p>
        </p:txBody>
      </p:sp>
      <p:sp>
        <p:nvSpPr>
          <p:cNvPr id="2" name="灯片编号占位符 1"/>
          <p:cNvSpPr>
            <a:spLocks noGrp="1"/>
          </p:cNvSpPr>
          <p:nvPr>
            <p:ph type="sldNum" sz="quarter" idx="12"/>
          </p:nvPr>
        </p:nvSpPr>
        <p:spPr/>
        <p:txBody>
          <a:bodyPr/>
          <a:lstStyle/>
          <a:p>
            <a:fld id="{ACBECEF1-1935-4692-9C86-5FD89D9EDF46}" type="slidenum">
              <a:rPr lang="zh-CN" altLang="en-US" smtClean="0"/>
              <a:t>5</a:t>
            </a:fld>
            <a:endParaRPr lang="zh-CN" altLang="en-US"/>
          </a:p>
        </p:txBody>
      </p:sp>
      <p:sp>
        <p:nvSpPr>
          <p:cNvPr id="27" name="矩形: 圆角 26"/>
          <p:cNvSpPr/>
          <p:nvPr/>
        </p:nvSpPr>
        <p:spPr>
          <a:xfrm>
            <a:off x="984286" y="3556505"/>
            <a:ext cx="2128443" cy="445921"/>
          </a:xfrm>
          <a:prstGeom prst="roundRect">
            <a:avLst>
              <a:gd name="adj" fmla="val 50000"/>
            </a:avLst>
          </a:prstGeom>
          <a:solidFill>
            <a:srgbClr val="044875"/>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200" b="1" dirty="0">
                <a:solidFill>
                  <a:prstClr val="white"/>
                </a:solidFill>
                <a:latin typeface="微软雅黑" panose="020B0503020204020204" pitchFamily="34" charset="-122"/>
                <a:ea typeface="微软雅黑" panose="020B0503020204020204" pitchFamily="34" charset="-122"/>
              </a:rPr>
              <a:t>开发框架：</a:t>
            </a:r>
            <a:r>
              <a:rPr lang="en-US" altLang="zh-CN" sz="1200" b="1" dirty="0">
                <a:solidFill>
                  <a:prstClr val="white"/>
                </a:solidFill>
                <a:latin typeface="微软雅黑" panose="020B0503020204020204" pitchFamily="34" charset="-122"/>
                <a:ea typeface="微软雅黑" panose="020B0503020204020204" pitchFamily="34" charset="-122"/>
              </a:rPr>
              <a:t>ROS</a:t>
            </a:r>
          </a:p>
          <a:p>
            <a:pPr lvl="0"/>
            <a:r>
              <a:rPr lang="zh-CN" altLang="en-US" sz="1200" b="1" dirty="0">
                <a:solidFill>
                  <a:prstClr val="white"/>
                </a:solidFill>
                <a:latin typeface="微软雅黑" panose="020B0503020204020204" pitchFamily="34" charset="-122"/>
                <a:ea typeface="微软雅黑" panose="020B0503020204020204" pitchFamily="34" charset="-122"/>
              </a:rPr>
              <a:t>开发语言：</a:t>
            </a:r>
            <a:r>
              <a:rPr lang="en-US" altLang="zh-CN" sz="1200" b="1" dirty="0">
                <a:solidFill>
                  <a:prstClr val="white"/>
                </a:solidFill>
                <a:latin typeface="微软雅黑" panose="020B0503020204020204" pitchFamily="34" charset="-122"/>
                <a:ea typeface="微软雅黑" panose="020B0503020204020204" pitchFamily="34" charset="-122"/>
              </a:rPr>
              <a:t>C++/Python</a:t>
            </a:r>
            <a:endParaRPr lang="zh-CN" altLang="en-US" sz="1200" b="1" dirty="0">
              <a:solidFill>
                <a:prstClr val="white"/>
              </a:solidFill>
              <a:latin typeface="微软雅黑" panose="020B0503020204020204" pitchFamily="34" charset="-122"/>
              <a:ea typeface="微软雅黑" panose="020B0503020204020204" pitchFamily="34" charset="-122"/>
            </a:endParaRPr>
          </a:p>
        </p:txBody>
      </p:sp>
      <p:sp>
        <p:nvSpPr>
          <p:cNvPr id="28" name="矩形 27"/>
          <p:cNvSpPr/>
          <p:nvPr/>
        </p:nvSpPr>
        <p:spPr>
          <a:xfrm>
            <a:off x="4277555" y="1135337"/>
            <a:ext cx="3946844" cy="1671548"/>
          </a:xfrm>
          <a:prstGeom prst="rect">
            <a:avLst/>
          </a:prstGeom>
        </p:spPr>
        <p:txBody>
          <a:bodyPr wrap="square">
            <a:spAutoFit/>
          </a:bodyPr>
          <a:lstStyle/>
          <a:p>
            <a:pPr marL="285750" indent="-285750">
              <a:lnSpc>
                <a:spcPct val="150000"/>
              </a:lnSpc>
              <a:buFont typeface="Wingdings" panose="05000000000000000000" charset="0"/>
              <a:buChar char="Ø"/>
            </a:pPr>
            <a:r>
              <a:rPr lang="en" altLang="zh-CN" sz="1400" b="1" dirty="0">
                <a:latin typeface="+mn-ea"/>
              </a:rPr>
              <a:t>ROS (Robot Operating System</a:t>
            </a:r>
            <a:r>
              <a:rPr lang="zh-CN" altLang="en" sz="1400" b="1" dirty="0">
                <a:latin typeface="+mn-ea"/>
              </a:rPr>
              <a:t>，</a:t>
            </a:r>
            <a:r>
              <a:rPr lang="zh-CN" altLang="en-US" sz="1400" b="1" dirty="0">
                <a:latin typeface="+mn-ea"/>
              </a:rPr>
              <a:t>机器人操作系统</a:t>
            </a:r>
            <a:r>
              <a:rPr lang="en-US" altLang="zh-CN" sz="1400" b="1" dirty="0">
                <a:latin typeface="+mn-ea"/>
              </a:rPr>
              <a:t>) </a:t>
            </a:r>
            <a:r>
              <a:rPr lang="zh-CN" altLang="en-US" sz="1400" b="1" dirty="0">
                <a:latin typeface="+mn-ea"/>
              </a:rPr>
              <a:t>是一个开源的、用于编写机器人软件的框架，</a:t>
            </a:r>
            <a:r>
              <a:rPr lang="zh-CN" altLang="en-US" sz="1400" b="1" dirty="0"/>
              <a:t>提供了一系列库、工具和约定，旨在简化在各种机器人平台上创建复杂且强大的机器人行为的任务。</a:t>
            </a:r>
            <a:endParaRPr lang="zh-CN" altLang="en-US" sz="1400" b="1" dirty="0">
              <a:solidFill>
                <a:schemeClr val="tx1">
                  <a:lumMod val="85000"/>
                  <a:lumOff val="15000"/>
                </a:schemeClr>
              </a:solidFill>
              <a:latin typeface="+mn-ea"/>
            </a:endParaRPr>
          </a:p>
        </p:txBody>
      </p:sp>
      <p:pic>
        <p:nvPicPr>
          <p:cNvPr id="1026" name="Picture 2" descr="ROBOT OPERATING SYSTEM (ROS) – Tknika">
            <a:extLst>
              <a:ext uri="{FF2B5EF4-FFF2-40B4-BE49-F238E27FC236}">
                <a16:creationId xmlns:a16="http://schemas.microsoft.com/office/drawing/2014/main" id="{CD66EA12-E11C-F9A1-559A-E0FF85758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58" y="1141074"/>
            <a:ext cx="3441700"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CDFD6414-DDF9-969E-5C60-3B30B5431F21}"/>
              </a:ext>
            </a:extLst>
          </p:cNvPr>
          <p:cNvSpPr/>
          <p:nvPr/>
        </p:nvSpPr>
        <p:spPr>
          <a:xfrm>
            <a:off x="4277555" y="2806885"/>
            <a:ext cx="3946844" cy="1674048"/>
          </a:xfrm>
          <a:prstGeom prst="rect">
            <a:avLst/>
          </a:prstGeom>
        </p:spPr>
        <p:txBody>
          <a:bodyPr wrap="square">
            <a:spAutoFit/>
          </a:bodyPr>
          <a:lstStyle/>
          <a:p>
            <a:pPr marL="285750" indent="-285750">
              <a:lnSpc>
                <a:spcPct val="150000"/>
              </a:lnSpc>
              <a:buFont typeface="Wingdings" panose="05000000000000000000" charset="0"/>
              <a:buChar char="Ø"/>
            </a:pPr>
            <a:r>
              <a:rPr lang="en" altLang="zh-CN" sz="1400" b="1" dirty="0">
                <a:latin typeface="+mn-ea"/>
              </a:rPr>
              <a:t>ROS </a:t>
            </a:r>
            <a:r>
              <a:rPr lang="zh-CN" altLang="en-US" sz="1400" b="1" dirty="0">
                <a:latin typeface="+mn-ea"/>
              </a:rPr>
              <a:t>的核心理念是模块化和复用。它将机器人的功能分解为许多小的、独立的程序（节点），这些节点通过发布和订阅消息（</a:t>
            </a:r>
            <a:r>
              <a:rPr lang="en" altLang="zh-CN" sz="1400" b="1" dirty="0">
                <a:latin typeface="+mn-ea"/>
              </a:rPr>
              <a:t>Topics</a:t>
            </a:r>
            <a:r>
              <a:rPr lang="zh-CN" altLang="en" sz="1400" b="1" dirty="0">
                <a:latin typeface="+mn-ea"/>
              </a:rPr>
              <a:t>）、</a:t>
            </a:r>
            <a:r>
              <a:rPr lang="zh-CN" altLang="en-US" sz="1400" b="1" dirty="0">
                <a:latin typeface="+mn-ea"/>
              </a:rPr>
              <a:t>提供服务（</a:t>
            </a:r>
            <a:r>
              <a:rPr lang="en" altLang="zh-CN" sz="1400" b="1" dirty="0">
                <a:latin typeface="+mn-ea"/>
              </a:rPr>
              <a:t>Services</a:t>
            </a:r>
            <a:r>
              <a:rPr lang="zh-CN" altLang="en" sz="1400" b="1" dirty="0">
                <a:latin typeface="+mn-ea"/>
              </a:rPr>
              <a:t>）</a:t>
            </a:r>
            <a:r>
              <a:rPr lang="zh-CN" altLang="en-US" sz="1400" b="1" dirty="0">
                <a:latin typeface="+mn-ea"/>
              </a:rPr>
              <a:t>或使用动作库（</a:t>
            </a:r>
            <a:r>
              <a:rPr lang="en" altLang="zh-CN" sz="1400" b="1" dirty="0" err="1">
                <a:latin typeface="+mn-ea"/>
              </a:rPr>
              <a:t>ActionLibs</a:t>
            </a:r>
            <a:r>
              <a:rPr lang="zh-CN" altLang="en" sz="1400" b="1" dirty="0">
                <a:latin typeface="+mn-ea"/>
              </a:rPr>
              <a:t>）</a:t>
            </a:r>
            <a:r>
              <a:rPr lang="zh-CN" altLang="en-US" sz="1400" b="1" dirty="0">
                <a:latin typeface="+mn-ea"/>
              </a:rPr>
              <a:t>进行交互。</a:t>
            </a:r>
            <a:endParaRPr lang="zh-CN" altLang="en-US" sz="1400" b="1" dirty="0">
              <a:solidFill>
                <a:schemeClr val="tx1">
                  <a:lumMod val="85000"/>
                  <a:lumOff val="15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2810194"/>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77200" y="749128"/>
            <a:ext cx="8589600"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5"/>
          <p:cNvSpPr txBox="1">
            <a:spLocks noChangeArrowheads="1"/>
          </p:cNvSpPr>
          <p:nvPr/>
        </p:nvSpPr>
        <p:spPr bwMode="auto">
          <a:xfrm>
            <a:off x="2171345" y="1888069"/>
            <a:ext cx="4801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algn="ctr" fontAlgn="base">
              <a:spcBef>
                <a:spcPct val="0"/>
              </a:spcBef>
              <a:spcAft>
                <a:spcPct val="0"/>
              </a:spcAft>
              <a:defRPr/>
            </a:pPr>
            <a:r>
              <a:rPr lang="zh-CN" altLang="en-US" sz="3600" b="1" dirty="0">
                <a:solidFill>
                  <a:prstClr val="black">
                    <a:lumMod val="85000"/>
                    <a:lumOff val="15000"/>
                  </a:prstClr>
                </a:solidFill>
                <a:latin typeface="微软雅黑" panose="020B0503020204020204" pitchFamily="34" charset="-122"/>
                <a:ea typeface="微软雅黑" panose="020B0503020204020204" pitchFamily="34" charset="-122"/>
              </a:rPr>
              <a:t>二、系统功能模块设计</a:t>
            </a:r>
          </a:p>
        </p:txBody>
      </p:sp>
      <p:sp>
        <p:nvSpPr>
          <p:cNvPr id="21" name="文本框 6"/>
          <p:cNvSpPr txBox="1">
            <a:spLocks noChangeArrowheads="1"/>
          </p:cNvSpPr>
          <p:nvPr/>
        </p:nvSpPr>
        <p:spPr bwMode="auto">
          <a:xfrm>
            <a:off x="3434382" y="2503133"/>
            <a:ext cx="227523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dirty="0"/>
              <a:t>System function module design</a:t>
            </a:r>
          </a:p>
        </p:txBody>
      </p:sp>
      <p:pic>
        <p:nvPicPr>
          <p:cNvPr id="2" name="图片 1"/>
          <p:cNvPicPr>
            <a:picLocks noChangeAspect="1"/>
          </p:cNvPicPr>
          <p:nvPr/>
        </p:nvPicPr>
        <p:blipFill>
          <a:blip r:embed="rId3"/>
          <a:stretch>
            <a:fillRect/>
          </a:stretch>
        </p:blipFill>
        <p:spPr>
          <a:xfrm>
            <a:off x="3904691" y="3010829"/>
            <a:ext cx="1334618" cy="1114893"/>
          </a:xfrm>
          <a:prstGeom prst="rect">
            <a:avLst/>
          </a:prstGeom>
        </p:spPr>
      </p:pic>
    </p:spTree>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000"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par>
                                <p:cTn id="8" presetID="6" presetClass="entr" presetSubtype="16" fill="hold" grpId="0" nodeType="withEffect">
                                  <p:stCondLst>
                                    <p:cond delay="0"/>
                                  </p:stCondLst>
                                  <p:childTnLst>
                                    <p:set>
                                      <p:cBhvr>
                                        <p:cTn id="9" dur="1000" fill="hold">
                                          <p:stCondLst>
                                            <p:cond delay="0"/>
                                          </p:stCondLst>
                                        </p:cTn>
                                        <p:tgtEl>
                                          <p:spTgt spid="21"/>
                                        </p:tgtEl>
                                        <p:attrNameLst>
                                          <p:attrName>style.visibility</p:attrName>
                                        </p:attrNameLst>
                                      </p:cBhvr>
                                      <p:to>
                                        <p:strVal val="visible"/>
                                      </p:to>
                                    </p:set>
                                    <p:animEffect transition="in" filter="circle(in)">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ACBECEF1-1935-4692-9C86-5FD89D9EDF46}" type="slidenum">
              <a:rPr lang="zh-CN" altLang="en-US" smtClean="0"/>
              <a:t>7</a:t>
            </a:fld>
            <a:endParaRPr lang="zh-CN" altLang="en-US"/>
          </a:p>
        </p:txBody>
      </p:sp>
      <p:sp>
        <p:nvSpPr>
          <p:cNvPr id="5" name="直角三角形 4"/>
          <p:cNvSpPr/>
          <p:nvPr/>
        </p:nvSpPr>
        <p:spPr>
          <a:xfrm rot="10800000">
            <a:off x="6660994" y="64656"/>
            <a:ext cx="2483005" cy="2262231"/>
          </a:xfrm>
          <a:prstGeom prst="rtTriangle">
            <a:avLst/>
          </a:prstGeom>
          <a:solidFill>
            <a:srgbClr val="04487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a:off x="0" y="2881269"/>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25667" y="86400"/>
            <a:ext cx="3092667" cy="523220"/>
          </a:xfrm>
          <a:prstGeom prst="rect">
            <a:avLst/>
          </a:prstGeom>
          <a:noFill/>
        </p:spPr>
        <p:txBody>
          <a:bodyPr wrap="square" rtlCol="0">
            <a:spAutoFit/>
          </a:bodyPr>
          <a:lstStyle/>
          <a:p>
            <a:pPr algn="ctr" fontAlgn="base">
              <a:spcBef>
                <a:spcPct val="0"/>
              </a:spcBef>
              <a:spcAft>
                <a:spcPct val="0"/>
              </a:spcAft>
              <a:defRPr/>
            </a:pPr>
            <a:r>
              <a:rPr lang="zh-CN" altLang="en-US" sz="2800" b="1" dirty="0">
                <a:solidFill>
                  <a:schemeClr val="accent1"/>
                </a:solidFill>
                <a:latin typeface="+mj-ea"/>
                <a:ea typeface="+mj-ea"/>
              </a:rPr>
              <a:t>系统功能模块设计</a:t>
            </a:r>
          </a:p>
        </p:txBody>
      </p:sp>
      <p:sp>
        <p:nvSpPr>
          <p:cNvPr id="8" name="文本框 7"/>
          <p:cNvSpPr txBox="1"/>
          <p:nvPr/>
        </p:nvSpPr>
        <p:spPr>
          <a:xfrm>
            <a:off x="3389971" y="532800"/>
            <a:ext cx="2364059" cy="276999"/>
          </a:xfrm>
          <a:prstGeom prst="rect">
            <a:avLst/>
          </a:prstGeom>
          <a:noFill/>
        </p:spPr>
        <p:txBody>
          <a:bodyPr wrap="square" rtlCol="0">
            <a:spAutoFit/>
          </a:bodyPr>
          <a:lstStyle/>
          <a:p>
            <a:pPr algn="ctr"/>
            <a:r>
              <a:rPr lang="en-US" altLang="zh-CN" sz="1200" dirty="0">
                <a:solidFill>
                  <a:schemeClr val="tx1">
                    <a:lumMod val="85000"/>
                    <a:lumOff val="15000"/>
                  </a:schemeClr>
                </a:solidFill>
                <a:latin typeface="Calibri Light" panose="020F0302020204030204" pitchFamily="34" charset="0"/>
              </a:rPr>
              <a:t>System function module design</a:t>
            </a:r>
            <a:endParaRPr lang="zh-CN" altLang="en-US" sz="1200" dirty="0">
              <a:solidFill>
                <a:schemeClr val="tx1">
                  <a:lumMod val="85000"/>
                  <a:lumOff val="15000"/>
                </a:schemeClr>
              </a:solidFill>
              <a:latin typeface="Calibri Light" panose="020F0302020204030204" pitchFamily="34" charset="0"/>
            </a:endParaRPr>
          </a:p>
        </p:txBody>
      </p:sp>
      <p:pic>
        <p:nvPicPr>
          <p:cNvPr id="3" name="图片 2">
            <a:extLst>
              <a:ext uri="{FF2B5EF4-FFF2-40B4-BE49-F238E27FC236}">
                <a16:creationId xmlns:a16="http://schemas.microsoft.com/office/drawing/2014/main" id="{260CDCCF-C04B-C6D3-1B90-985A24B91D9A}"/>
              </a:ext>
            </a:extLst>
          </p:cNvPr>
          <p:cNvPicPr>
            <a:picLocks noChangeAspect="1"/>
          </p:cNvPicPr>
          <p:nvPr/>
        </p:nvPicPr>
        <p:blipFill>
          <a:blip r:embed="rId3"/>
          <a:stretch>
            <a:fillRect/>
          </a:stretch>
        </p:blipFill>
        <p:spPr>
          <a:xfrm>
            <a:off x="2293360" y="1320749"/>
            <a:ext cx="4550684" cy="31210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E7DF3-E979-729A-DB16-1B6FE97DC329}"/>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358F0E6-7DBC-5C5E-71FE-C8E1E15782D3}"/>
              </a:ext>
            </a:extLst>
          </p:cNvPr>
          <p:cNvSpPr>
            <a:spLocks noGrp="1"/>
          </p:cNvSpPr>
          <p:nvPr>
            <p:ph type="sldNum" sz="quarter" idx="12"/>
          </p:nvPr>
        </p:nvSpPr>
        <p:spPr/>
        <p:txBody>
          <a:bodyPr/>
          <a:lstStyle/>
          <a:p>
            <a:fld id="{ACBECEF1-1935-4692-9C86-5FD89D9EDF46}" type="slidenum">
              <a:rPr lang="zh-CN" altLang="en-US" smtClean="0"/>
              <a:t>8</a:t>
            </a:fld>
            <a:endParaRPr lang="zh-CN" altLang="en-US"/>
          </a:p>
        </p:txBody>
      </p:sp>
      <p:sp>
        <p:nvSpPr>
          <p:cNvPr id="5" name="直角三角形 4">
            <a:extLst>
              <a:ext uri="{FF2B5EF4-FFF2-40B4-BE49-F238E27FC236}">
                <a16:creationId xmlns:a16="http://schemas.microsoft.com/office/drawing/2014/main" id="{EDA2A764-D6CC-EA57-8489-811CB88F3236}"/>
              </a:ext>
            </a:extLst>
          </p:cNvPr>
          <p:cNvSpPr/>
          <p:nvPr/>
        </p:nvSpPr>
        <p:spPr>
          <a:xfrm rot="10800000">
            <a:off x="6660994" y="64656"/>
            <a:ext cx="2483005" cy="2262231"/>
          </a:xfrm>
          <a:prstGeom prst="rtTriangle">
            <a:avLst/>
          </a:prstGeom>
          <a:solidFill>
            <a:srgbClr val="04487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a:extLst>
              <a:ext uri="{FF2B5EF4-FFF2-40B4-BE49-F238E27FC236}">
                <a16:creationId xmlns:a16="http://schemas.microsoft.com/office/drawing/2014/main" id="{DC59DF72-9B48-812A-85F2-DCD7ACAA6A4F}"/>
              </a:ext>
            </a:extLst>
          </p:cNvPr>
          <p:cNvSpPr/>
          <p:nvPr/>
        </p:nvSpPr>
        <p:spPr>
          <a:xfrm>
            <a:off x="0" y="2881269"/>
            <a:ext cx="2483005" cy="2262231"/>
          </a:xfrm>
          <a:prstGeom prst="r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3D124B1A-8745-836D-9959-323F376CEB6A}"/>
              </a:ext>
            </a:extLst>
          </p:cNvPr>
          <p:cNvSpPr txBox="1"/>
          <p:nvPr/>
        </p:nvSpPr>
        <p:spPr>
          <a:xfrm>
            <a:off x="3025667" y="86400"/>
            <a:ext cx="3092667" cy="523220"/>
          </a:xfrm>
          <a:prstGeom prst="rect">
            <a:avLst/>
          </a:prstGeom>
          <a:noFill/>
        </p:spPr>
        <p:txBody>
          <a:bodyPr wrap="square" rtlCol="0">
            <a:spAutoFit/>
          </a:bodyPr>
          <a:lstStyle/>
          <a:p>
            <a:pPr algn="ctr" fontAlgn="base">
              <a:spcBef>
                <a:spcPct val="0"/>
              </a:spcBef>
              <a:spcAft>
                <a:spcPct val="0"/>
              </a:spcAft>
              <a:defRPr/>
            </a:pPr>
            <a:r>
              <a:rPr lang="zh-CN" altLang="en-US" sz="2800" b="1" dirty="0">
                <a:solidFill>
                  <a:schemeClr val="accent1"/>
                </a:solidFill>
                <a:latin typeface="+mj-ea"/>
                <a:ea typeface="+mj-ea"/>
              </a:rPr>
              <a:t>系统功能模块设计</a:t>
            </a:r>
          </a:p>
        </p:txBody>
      </p:sp>
      <p:sp>
        <p:nvSpPr>
          <p:cNvPr id="8" name="文本框 7">
            <a:extLst>
              <a:ext uri="{FF2B5EF4-FFF2-40B4-BE49-F238E27FC236}">
                <a16:creationId xmlns:a16="http://schemas.microsoft.com/office/drawing/2014/main" id="{B19178EF-80FA-BB20-9ABD-BCC20441906B}"/>
              </a:ext>
            </a:extLst>
          </p:cNvPr>
          <p:cNvSpPr txBox="1"/>
          <p:nvPr/>
        </p:nvSpPr>
        <p:spPr>
          <a:xfrm>
            <a:off x="3389971" y="532800"/>
            <a:ext cx="2364059" cy="276999"/>
          </a:xfrm>
          <a:prstGeom prst="rect">
            <a:avLst/>
          </a:prstGeom>
          <a:noFill/>
        </p:spPr>
        <p:txBody>
          <a:bodyPr wrap="square" rtlCol="0">
            <a:spAutoFit/>
          </a:bodyPr>
          <a:lstStyle/>
          <a:p>
            <a:pPr algn="ctr"/>
            <a:r>
              <a:rPr lang="en-US" altLang="zh-CN" sz="1200" dirty="0">
                <a:solidFill>
                  <a:schemeClr val="tx1">
                    <a:lumMod val="85000"/>
                    <a:lumOff val="15000"/>
                  </a:schemeClr>
                </a:solidFill>
                <a:latin typeface="Calibri Light" panose="020F0302020204030204" pitchFamily="34" charset="0"/>
              </a:rPr>
              <a:t>System function module design</a:t>
            </a:r>
            <a:endParaRPr lang="zh-CN" altLang="en-US" sz="1200" dirty="0">
              <a:solidFill>
                <a:schemeClr val="tx1">
                  <a:lumMod val="85000"/>
                  <a:lumOff val="15000"/>
                </a:schemeClr>
              </a:solidFill>
              <a:latin typeface="Calibri Light" panose="020F0302020204030204" pitchFamily="34" charset="0"/>
            </a:endParaRPr>
          </a:p>
        </p:txBody>
      </p:sp>
      <p:pic>
        <p:nvPicPr>
          <p:cNvPr id="4" name="图片 3" descr="图示&#10;&#10;AI 生成的内容可能不正确。">
            <a:extLst>
              <a:ext uri="{FF2B5EF4-FFF2-40B4-BE49-F238E27FC236}">
                <a16:creationId xmlns:a16="http://schemas.microsoft.com/office/drawing/2014/main" id="{B8ECD276-D823-0455-C8BC-CF7E3FF7C604}"/>
              </a:ext>
            </a:extLst>
          </p:cNvPr>
          <p:cNvPicPr>
            <a:picLocks noChangeAspect="1"/>
          </p:cNvPicPr>
          <p:nvPr/>
        </p:nvPicPr>
        <p:blipFill>
          <a:blip r:embed="rId3"/>
          <a:stretch>
            <a:fillRect/>
          </a:stretch>
        </p:blipFill>
        <p:spPr>
          <a:xfrm>
            <a:off x="2888151" y="809799"/>
            <a:ext cx="3367698" cy="4075148"/>
          </a:xfrm>
          <a:prstGeom prst="rect">
            <a:avLst/>
          </a:prstGeom>
        </p:spPr>
      </p:pic>
    </p:spTree>
    <p:extLst>
      <p:ext uri="{BB962C8B-B14F-4D97-AF65-F5344CB8AC3E}">
        <p14:creationId xmlns:p14="http://schemas.microsoft.com/office/powerpoint/2010/main" val="130150300"/>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2810194"/>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2858" y="749128"/>
            <a:ext cx="8589600"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5"/>
          <p:cNvSpPr txBox="1">
            <a:spLocks noChangeArrowheads="1"/>
          </p:cNvSpPr>
          <p:nvPr/>
        </p:nvSpPr>
        <p:spPr bwMode="auto">
          <a:xfrm>
            <a:off x="3094673" y="1890000"/>
            <a:ext cx="29546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dirty="0">
                <a:solidFill>
                  <a:prstClr val="black">
                    <a:lumMod val="85000"/>
                    <a:lumOff val="15000"/>
                  </a:prstClr>
                </a:solidFill>
                <a:latin typeface="微软雅黑" panose="020B0503020204020204" pitchFamily="34" charset="-122"/>
                <a:ea typeface="微软雅黑" panose="020B0503020204020204" pitchFamily="34" charset="-122"/>
              </a:rPr>
              <a:t>三、硬件选型</a:t>
            </a:r>
            <a:endParaRPr lang="en-US" altLang="zh-CN" sz="3600" b="1" dirty="0">
              <a:solidFill>
                <a:prstClr val="black">
                  <a:lumMod val="85000"/>
                  <a:lumOff val="15000"/>
                </a:prstClr>
              </a:solidFill>
              <a:latin typeface="微软雅黑" panose="020B0503020204020204" pitchFamily="34" charset="-122"/>
              <a:ea typeface="微软雅黑" panose="020B0503020204020204" pitchFamily="34" charset="-122"/>
            </a:endParaRPr>
          </a:p>
          <a:p>
            <a:pPr lvl="0" algn="ctr" fontAlgn="base">
              <a:spcBef>
                <a:spcPct val="0"/>
              </a:spcBef>
              <a:spcAft>
                <a:spcPct val="0"/>
              </a:spcAft>
              <a:defRPr/>
            </a:pPr>
            <a:endParaRPr lang="zh-CN" altLang="en-US" sz="36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1" name="文本框 6"/>
          <p:cNvSpPr txBox="1">
            <a:spLocks noChangeArrowheads="1"/>
          </p:cNvSpPr>
          <p:nvPr/>
        </p:nvSpPr>
        <p:spPr bwMode="auto">
          <a:xfrm>
            <a:off x="3828302" y="2502000"/>
            <a:ext cx="148739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dirty="0"/>
              <a:t>Hardware Selection</a:t>
            </a:r>
          </a:p>
        </p:txBody>
      </p:sp>
      <p:pic>
        <p:nvPicPr>
          <p:cNvPr id="2" name="图片 1"/>
          <p:cNvPicPr>
            <a:picLocks noChangeAspect="1"/>
          </p:cNvPicPr>
          <p:nvPr/>
        </p:nvPicPr>
        <p:blipFill>
          <a:blip r:embed="rId3"/>
          <a:stretch>
            <a:fillRect/>
          </a:stretch>
        </p:blipFill>
        <p:spPr>
          <a:xfrm>
            <a:off x="3904691" y="3010829"/>
            <a:ext cx="1334618" cy="1114893"/>
          </a:xfrm>
          <a:prstGeom prst="rect">
            <a:avLst/>
          </a:prstGeom>
        </p:spPr>
      </p:pic>
    </p:spTree>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000"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par>
                                <p:cTn id="8" presetID="6" presetClass="entr" presetSubtype="16" fill="hold" grpId="0" nodeType="withEffect">
                                  <p:stCondLst>
                                    <p:cond delay="0"/>
                                  </p:stCondLst>
                                  <p:childTnLst>
                                    <p:set>
                                      <p:cBhvr>
                                        <p:cTn id="9" dur="1000" fill="hold">
                                          <p:stCondLst>
                                            <p:cond delay="0"/>
                                          </p:stCondLst>
                                        </p:cTn>
                                        <p:tgtEl>
                                          <p:spTgt spid="21"/>
                                        </p:tgtEl>
                                        <p:attrNameLst>
                                          <p:attrName>style.visibility</p:attrName>
                                        </p:attrNameLst>
                                      </p:cBhvr>
                                      <p:to>
                                        <p:strVal val="visible"/>
                                      </p:to>
                                    </p:set>
                                    <p:animEffect transition="in" filter="circle(in)">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4BB296F-8C5D-4E22-9F65-747105BCB538"/>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fb18e64b-9ce1-f854-bea8-6b5e138156dc"/>
  <p:tag name="KSO_WPP_MARK_KEY" val="719bbaea-03ab-4790-9e33-59bdaf55a853"/>
  <p:tag name="COMMONDATA" val="eyJoZGlkIjoiNmIyNGNmZjZiZTBhYTA1MTBmN2I0NWViZGUzNmQwNTcifQ=="/>
</p:tagLst>
</file>

<file path=ppt/theme/theme1.xml><?xml version="1.0" encoding="utf-8"?>
<a:theme xmlns:a="http://schemas.openxmlformats.org/drawingml/2006/main" name="第一PPT，www.1ppt.com">
  <a:themeElements>
    <a:clrScheme name="深蓝质感1">
      <a:dk1>
        <a:sysClr val="windowText" lastClr="000000"/>
      </a:dk1>
      <a:lt1>
        <a:sysClr val="window" lastClr="FFFFFF"/>
      </a:lt1>
      <a:dk2>
        <a:srgbClr val="44546A"/>
      </a:dk2>
      <a:lt2>
        <a:srgbClr val="E7E6E6"/>
      </a:lt2>
      <a:accent1>
        <a:srgbClr val="212834"/>
      </a:accent1>
      <a:accent2>
        <a:srgbClr val="FEDA5B"/>
      </a:accent2>
      <a:accent3>
        <a:srgbClr val="F5821F"/>
      </a:accent3>
      <a:accent4>
        <a:srgbClr val="BCBEC0"/>
      </a:accent4>
      <a:accent5>
        <a:srgbClr val="4472C4"/>
      </a:accent5>
      <a:accent6>
        <a:srgbClr val="70AD47"/>
      </a:accent6>
      <a:hlink>
        <a:srgbClr val="000000"/>
      </a:hlink>
      <a:folHlink>
        <a:srgbClr val="954F72"/>
      </a:folHlink>
    </a:clrScheme>
    <a:fontScheme name="标准1">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TotalTime>
  <Words>889</Words>
  <Application>Microsoft Macintosh PowerPoint</Application>
  <PresentationFormat>全屏显示(16:9)</PresentationFormat>
  <Paragraphs>147</Paragraphs>
  <Slides>25</Slides>
  <Notes>24</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25</vt:i4>
      </vt:variant>
    </vt:vector>
  </HeadingPairs>
  <TitlesOfParts>
    <vt:vector size="36" baseType="lpstr">
      <vt:lpstr>方正兰亭黑_GBK</vt:lpstr>
      <vt:lpstr>黑体</vt:lpstr>
      <vt:lpstr>宋体</vt:lpstr>
      <vt:lpstr>微软雅黑</vt:lpstr>
      <vt:lpstr>Arial</vt:lpstr>
      <vt:lpstr>Calibri</vt:lpstr>
      <vt:lpstr>Calibri Light</vt:lpstr>
      <vt:lpstr>Gill Sans</vt:lpstr>
      <vt:lpstr>Wingdings</vt:lpstr>
      <vt:lpstr>第一PPT，www.1ppt.com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毕业答辩</dc:title>
  <dc:creator>第一PPT</dc:creator>
  <cp:keywords>www.1ppt.com</cp:keywords>
  <dc:description>www.1ppt.com</dc:description>
  <cp:lastModifiedBy>a56251</cp:lastModifiedBy>
  <cp:revision>414</cp:revision>
  <dcterms:created xsi:type="dcterms:W3CDTF">2017-06-30T01:20:00Z</dcterms:created>
  <dcterms:modified xsi:type="dcterms:W3CDTF">2025-06-03T12:54:35Z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DD936435EB7B40CE9CA41FE1FD6C9E49</vt:lpwstr>
  </property>
  <property fmtid="{D5CDD505-2E9C-101B-9397-08002B2CF9AE}" pid="3" name="KSOProductBuildVer">
    <vt:lpwstr>2052-11.1.0.14309</vt:lpwstr>
  </property>
</Properties>
</file>